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149299-3B10-441F-8960-456D405DCC41}" v="89" dt="2024-05-01T16:58:51.2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2" autoAdjust="0"/>
    <p:restoredTop sz="94660"/>
  </p:normalViewPr>
  <p:slideViewPr>
    <p:cSldViewPr snapToGrid="0">
      <p:cViewPr varScale="1">
        <p:scale>
          <a:sx n="77" d="100"/>
          <a:sy n="77" d="100"/>
        </p:scale>
        <p:origin x="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mayilova, Nurana" userId="35404d00-5b77-4c27-92c0-b2fa7e533ac4" providerId="ADAL" clId="{59149299-3B10-441F-8960-456D405DCC41}"/>
    <pc:docChg chg="undo redo custSel addSld delSld modSld">
      <pc:chgData name="Ismayilova, Nurana" userId="35404d00-5b77-4c27-92c0-b2fa7e533ac4" providerId="ADAL" clId="{59149299-3B10-441F-8960-456D405DCC41}" dt="2024-05-01T16:58:51.271" v="1093"/>
      <pc:docMkLst>
        <pc:docMk/>
      </pc:docMkLst>
      <pc:sldChg chg="addSp delSp modSp mod modTransition setBg modAnim">
        <pc:chgData name="Ismayilova, Nurana" userId="35404d00-5b77-4c27-92c0-b2fa7e533ac4" providerId="ADAL" clId="{59149299-3B10-441F-8960-456D405DCC41}" dt="2024-05-01T16:46:36.755" v="1074"/>
        <pc:sldMkLst>
          <pc:docMk/>
          <pc:sldMk cId="2539483334" sldId="256"/>
        </pc:sldMkLst>
        <pc:spChg chg="mod">
          <ac:chgData name="Ismayilova, Nurana" userId="35404d00-5b77-4c27-92c0-b2fa7e533ac4" providerId="ADAL" clId="{59149299-3B10-441F-8960-456D405DCC41}" dt="2024-05-01T16:41:17.246" v="1060" actId="20577"/>
          <ac:spMkLst>
            <pc:docMk/>
            <pc:sldMk cId="2539483334" sldId="256"/>
            <ac:spMk id="2" creationId="{CB672A64-C4B2-862B-FF0F-04AF8CC2E39D}"/>
          </ac:spMkLst>
        </pc:spChg>
        <pc:spChg chg="mod">
          <ac:chgData name="Ismayilova, Nurana" userId="35404d00-5b77-4c27-92c0-b2fa7e533ac4" providerId="ADAL" clId="{59149299-3B10-441F-8960-456D405DCC41}" dt="2024-04-28T21:14:52.062" v="948" actId="26606"/>
          <ac:spMkLst>
            <pc:docMk/>
            <pc:sldMk cId="2539483334" sldId="256"/>
            <ac:spMk id="3" creationId="{6EEF516F-9F22-D9FD-AF05-9D2460EEDC71}"/>
          </ac:spMkLst>
        </pc:spChg>
        <pc:spChg chg="add">
          <ac:chgData name="Ismayilova, Nurana" userId="35404d00-5b77-4c27-92c0-b2fa7e533ac4" providerId="ADAL" clId="{59149299-3B10-441F-8960-456D405DCC41}" dt="2024-04-28T21:14:52.062" v="948" actId="26606"/>
          <ac:spMkLst>
            <pc:docMk/>
            <pc:sldMk cId="2539483334" sldId="256"/>
            <ac:spMk id="9" creationId="{71B2258F-86CA-4D4D-8270-BC05FCDEBFB3}"/>
          </ac:spMkLst>
        </pc:spChg>
        <pc:picChg chg="add mod">
          <ac:chgData name="Ismayilova, Nurana" userId="35404d00-5b77-4c27-92c0-b2fa7e533ac4" providerId="ADAL" clId="{59149299-3B10-441F-8960-456D405DCC41}" dt="2024-04-28T21:15:12.963" v="949" actId="27614"/>
          <ac:picMkLst>
            <pc:docMk/>
            <pc:sldMk cId="2539483334" sldId="256"/>
            <ac:picMk id="5" creationId="{3DA36CC7-5557-0BDB-D46D-06CCEFF5CDDF}"/>
          </ac:picMkLst>
        </pc:picChg>
        <pc:picChg chg="add del mod">
          <ac:chgData name="Ismayilova, Nurana" userId="35404d00-5b77-4c27-92c0-b2fa7e533ac4" providerId="ADAL" clId="{59149299-3B10-441F-8960-456D405DCC41}" dt="2024-05-01T16:40:43.983" v="1017"/>
          <ac:picMkLst>
            <pc:docMk/>
            <pc:sldMk cId="2539483334" sldId="256"/>
            <ac:picMk id="7" creationId="{BE06C7EC-B857-9932-6BE7-C7BE8B04A8C2}"/>
          </ac:picMkLst>
        </pc:picChg>
        <pc:picChg chg="add del mod ord">
          <ac:chgData name="Ismayilova, Nurana" userId="35404d00-5b77-4c27-92c0-b2fa7e533ac4" providerId="ADAL" clId="{59149299-3B10-441F-8960-456D405DCC41}" dt="2024-05-01T16:40:59.468" v="1018"/>
          <ac:picMkLst>
            <pc:docMk/>
            <pc:sldMk cId="2539483334" sldId="256"/>
            <ac:picMk id="11" creationId="{7C6C4E20-E649-31AF-90F7-C2C35815FDF7}"/>
          </ac:picMkLst>
        </pc:picChg>
        <pc:picChg chg="add del mod">
          <ac:chgData name="Ismayilova, Nurana" userId="35404d00-5b77-4c27-92c0-b2fa7e533ac4" providerId="ADAL" clId="{59149299-3B10-441F-8960-456D405DCC41}" dt="2024-05-01T16:41:30.083" v="1062"/>
          <ac:picMkLst>
            <pc:docMk/>
            <pc:sldMk cId="2539483334" sldId="256"/>
            <ac:picMk id="12" creationId="{29D1EB81-1E3C-6AAF-9811-104912AA7BF9}"/>
          </ac:picMkLst>
        </pc:picChg>
        <pc:picChg chg="add del mod ord">
          <ac:chgData name="Ismayilova, Nurana" userId="35404d00-5b77-4c27-92c0-b2fa7e533ac4" providerId="ADAL" clId="{59149299-3B10-441F-8960-456D405DCC41}" dt="2024-05-01T16:41:44.169" v="1063"/>
          <ac:picMkLst>
            <pc:docMk/>
            <pc:sldMk cId="2539483334" sldId="256"/>
            <ac:picMk id="16" creationId="{9D49F75A-49FA-18F8-1672-2C7F2F443749}"/>
          </ac:picMkLst>
        </pc:picChg>
        <pc:picChg chg="add del mod">
          <ac:chgData name="Ismayilova, Nurana" userId="35404d00-5b77-4c27-92c0-b2fa7e533ac4" providerId="ADAL" clId="{59149299-3B10-441F-8960-456D405DCC41}" dt="2024-05-01T16:46:15.807" v="1073"/>
          <ac:picMkLst>
            <pc:docMk/>
            <pc:sldMk cId="2539483334" sldId="256"/>
            <ac:picMk id="17" creationId="{6ED50EA9-AEE2-A317-0D1C-3B753155B785}"/>
          </ac:picMkLst>
        </pc:picChg>
        <pc:picChg chg="add del mod ord">
          <ac:chgData name="Ismayilova, Nurana" userId="35404d00-5b77-4c27-92c0-b2fa7e533ac4" providerId="ADAL" clId="{59149299-3B10-441F-8960-456D405DCC41}" dt="2024-05-01T16:46:36.755" v="1074"/>
          <ac:picMkLst>
            <pc:docMk/>
            <pc:sldMk cId="2539483334" sldId="256"/>
            <ac:picMk id="21" creationId="{9B1A48CC-4F74-86D5-D8D9-B5862FB13D9A}"/>
          </ac:picMkLst>
        </pc:picChg>
        <pc:picChg chg="add mod">
          <ac:chgData name="Ismayilova, Nurana" userId="35404d00-5b77-4c27-92c0-b2fa7e533ac4" providerId="ADAL" clId="{59149299-3B10-441F-8960-456D405DCC41}" dt="2024-05-01T16:46:36.755" v="1074"/>
          <ac:picMkLst>
            <pc:docMk/>
            <pc:sldMk cId="2539483334" sldId="256"/>
            <ac:picMk id="22" creationId="{5D8806B0-6080-2176-14C8-E6BF9B0589A0}"/>
          </ac:picMkLst>
        </pc:picChg>
      </pc:sldChg>
      <pc:sldChg chg="addSp delSp modSp new mod modTransition setBg modAnim">
        <pc:chgData name="Ismayilova, Nurana" userId="35404d00-5b77-4c27-92c0-b2fa7e533ac4" providerId="ADAL" clId="{59149299-3B10-441F-8960-456D405DCC41}" dt="2024-05-01T16:49:27.382" v="1080"/>
        <pc:sldMkLst>
          <pc:docMk/>
          <pc:sldMk cId="3331306736" sldId="257"/>
        </pc:sldMkLst>
        <pc:spChg chg="mod">
          <ac:chgData name="Ismayilova, Nurana" userId="35404d00-5b77-4c27-92c0-b2fa7e533ac4" providerId="ADAL" clId="{59149299-3B10-441F-8960-456D405DCC41}" dt="2024-04-28T20:55:53.758" v="838" actId="26606"/>
          <ac:spMkLst>
            <pc:docMk/>
            <pc:sldMk cId="3331306736" sldId="257"/>
            <ac:spMk id="2" creationId="{8684B5EF-704A-14B0-A7FE-5DEF5E384F34}"/>
          </ac:spMkLst>
        </pc:spChg>
        <pc:spChg chg="mod">
          <ac:chgData name="Ismayilova, Nurana" userId="35404d00-5b77-4c27-92c0-b2fa7e533ac4" providerId="ADAL" clId="{59149299-3B10-441F-8960-456D405DCC41}" dt="2024-04-28T21:15:19.299" v="951" actId="20578"/>
          <ac:spMkLst>
            <pc:docMk/>
            <pc:sldMk cId="3331306736" sldId="257"/>
            <ac:spMk id="3" creationId="{F1C006D8-CF9A-CFB1-002C-3C5260CE249C}"/>
          </ac:spMkLst>
        </pc:spChg>
        <pc:spChg chg="add mod">
          <ac:chgData name="Ismayilova, Nurana" userId="35404d00-5b77-4c27-92c0-b2fa7e533ac4" providerId="ADAL" clId="{59149299-3B10-441F-8960-456D405DCC41}" dt="2024-04-28T20:57:40.822" v="854" actId="14100"/>
          <ac:spMkLst>
            <pc:docMk/>
            <pc:sldMk cId="3331306736" sldId="257"/>
            <ac:spMk id="4" creationId="{8B4D9A2A-6D8F-34BC-18F2-8627D181EC74}"/>
          </ac:spMkLst>
        </pc:spChg>
        <pc:spChg chg="add del">
          <ac:chgData name="Ismayilova, Nurana" userId="35404d00-5b77-4c27-92c0-b2fa7e533ac4" providerId="ADAL" clId="{59149299-3B10-441F-8960-456D405DCC41}" dt="2024-04-28T20:55:53.758" v="838" actId="26606"/>
          <ac:spMkLst>
            <pc:docMk/>
            <pc:sldMk cId="3331306736" sldId="257"/>
            <ac:spMk id="2055" creationId="{D1D34770-47A8-402C-AF23-2B653F2D88C1}"/>
          </ac:spMkLst>
        </pc:spChg>
        <pc:spChg chg="add">
          <ac:chgData name="Ismayilova, Nurana" userId="35404d00-5b77-4c27-92c0-b2fa7e533ac4" providerId="ADAL" clId="{59149299-3B10-441F-8960-456D405DCC41}" dt="2024-04-28T20:55:53.758" v="838" actId="26606"/>
          <ac:spMkLst>
            <pc:docMk/>
            <pc:sldMk cId="3331306736" sldId="257"/>
            <ac:spMk id="2060" creationId="{2B97F24A-32CE-4C1C-A50D-3016B394DCFB}"/>
          </ac:spMkLst>
        </pc:spChg>
        <pc:spChg chg="add">
          <ac:chgData name="Ismayilova, Nurana" userId="35404d00-5b77-4c27-92c0-b2fa7e533ac4" providerId="ADAL" clId="{59149299-3B10-441F-8960-456D405DCC41}" dt="2024-04-28T20:55:53.758" v="838" actId="26606"/>
          <ac:spMkLst>
            <pc:docMk/>
            <pc:sldMk cId="3331306736" sldId="257"/>
            <ac:spMk id="2062" creationId="{6357EC4F-235E-4222-A36F-C7878ACE37F2}"/>
          </ac:spMkLst>
        </pc:spChg>
        <pc:picChg chg="add del mod">
          <ac:chgData name="Ismayilova, Nurana" userId="35404d00-5b77-4c27-92c0-b2fa7e533ac4" providerId="ADAL" clId="{59149299-3B10-441F-8960-456D405DCC41}" dt="2024-05-01T16:42:33.426" v="1066"/>
          <ac:picMkLst>
            <pc:docMk/>
            <pc:sldMk cId="3331306736" sldId="257"/>
            <ac:picMk id="9" creationId="{5A1362DA-A729-F1D9-C35F-5F22BA838C67}"/>
          </ac:picMkLst>
        </pc:picChg>
        <pc:picChg chg="add del mod ord">
          <ac:chgData name="Ismayilova, Nurana" userId="35404d00-5b77-4c27-92c0-b2fa7e533ac4" providerId="ADAL" clId="{59149299-3B10-441F-8960-456D405DCC41}" dt="2024-05-01T16:42:46.361" v="1067"/>
          <ac:picMkLst>
            <pc:docMk/>
            <pc:sldMk cId="3331306736" sldId="257"/>
            <ac:picMk id="12" creationId="{843CF75B-E051-165B-32EF-FE7479E56D2C}"/>
          </ac:picMkLst>
        </pc:picChg>
        <pc:picChg chg="add del mod">
          <ac:chgData name="Ismayilova, Nurana" userId="35404d00-5b77-4c27-92c0-b2fa7e533ac4" providerId="ADAL" clId="{59149299-3B10-441F-8960-456D405DCC41}" dt="2024-05-01T16:42:50.730" v="1069"/>
          <ac:picMkLst>
            <pc:docMk/>
            <pc:sldMk cId="3331306736" sldId="257"/>
            <ac:picMk id="13" creationId="{F896717E-A975-09C7-94F5-74B80A93D67D}"/>
          </ac:picMkLst>
        </pc:picChg>
        <pc:picChg chg="add del mod ord">
          <ac:chgData name="Ismayilova, Nurana" userId="35404d00-5b77-4c27-92c0-b2fa7e533ac4" providerId="ADAL" clId="{59149299-3B10-441F-8960-456D405DCC41}" dt="2024-05-01T16:44:11.370" v="1070"/>
          <ac:picMkLst>
            <pc:docMk/>
            <pc:sldMk cId="3331306736" sldId="257"/>
            <ac:picMk id="16" creationId="{0FA501A5-AFC1-AC60-2519-57FD3AC31D04}"/>
          </ac:picMkLst>
        </pc:picChg>
        <pc:picChg chg="add del mod">
          <ac:chgData name="Ismayilova, Nurana" userId="35404d00-5b77-4c27-92c0-b2fa7e533ac4" providerId="ADAL" clId="{59149299-3B10-441F-8960-456D405DCC41}" dt="2024-05-01T16:46:49.600" v="1076"/>
          <ac:picMkLst>
            <pc:docMk/>
            <pc:sldMk cId="3331306736" sldId="257"/>
            <ac:picMk id="17" creationId="{9AF63C72-3BAD-3926-5CE9-148863091820}"/>
          </ac:picMkLst>
        </pc:picChg>
        <pc:picChg chg="add del mod ord">
          <ac:chgData name="Ismayilova, Nurana" userId="35404d00-5b77-4c27-92c0-b2fa7e533ac4" providerId="ADAL" clId="{59149299-3B10-441F-8960-456D405DCC41}" dt="2024-05-01T16:48:05.164" v="1077"/>
          <ac:picMkLst>
            <pc:docMk/>
            <pc:sldMk cId="3331306736" sldId="257"/>
            <ac:picMk id="26" creationId="{D766CDFC-C235-942F-0C68-4479D9133E9E}"/>
          </ac:picMkLst>
        </pc:picChg>
        <pc:picChg chg="add del mod">
          <ac:chgData name="Ismayilova, Nurana" userId="35404d00-5b77-4c27-92c0-b2fa7e533ac4" providerId="ADAL" clId="{59149299-3B10-441F-8960-456D405DCC41}" dt="2024-05-01T16:48:07.155" v="1079"/>
          <ac:picMkLst>
            <pc:docMk/>
            <pc:sldMk cId="3331306736" sldId="257"/>
            <ac:picMk id="27" creationId="{09D09318-77D5-59B7-FDA1-26E1E39EC08A}"/>
          </ac:picMkLst>
        </pc:picChg>
        <pc:picChg chg="add del mod ord">
          <ac:chgData name="Ismayilova, Nurana" userId="35404d00-5b77-4c27-92c0-b2fa7e533ac4" providerId="ADAL" clId="{59149299-3B10-441F-8960-456D405DCC41}" dt="2024-05-01T16:49:27.382" v="1080"/>
          <ac:picMkLst>
            <pc:docMk/>
            <pc:sldMk cId="3331306736" sldId="257"/>
            <ac:picMk id="30" creationId="{0ABC4135-D156-EF2C-02C2-CD30F212BB38}"/>
          </ac:picMkLst>
        </pc:picChg>
        <pc:picChg chg="add mod">
          <ac:chgData name="Ismayilova, Nurana" userId="35404d00-5b77-4c27-92c0-b2fa7e533ac4" providerId="ADAL" clId="{59149299-3B10-441F-8960-456D405DCC41}" dt="2024-05-01T16:49:27.382" v="1080"/>
          <ac:picMkLst>
            <pc:docMk/>
            <pc:sldMk cId="3331306736" sldId="257"/>
            <ac:picMk id="31" creationId="{306CD160-CAEC-2E15-8D17-A632F263A10D}"/>
          </ac:picMkLst>
        </pc:picChg>
        <pc:picChg chg="add del mod">
          <ac:chgData name="Ismayilova, Nurana" userId="35404d00-5b77-4c27-92c0-b2fa7e533ac4" providerId="ADAL" clId="{59149299-3B10-441F-8960-456D405DCC41}" dt="2024-04-28T20:55:50.460" v="836" actId="478"/>
          <ac:picMkLst>
            <pc:docMk/>
            <pc:sldMk cId="3331306736" sldId="257"/>
            <ac:picMk id="2050" creationId="{34DE90B4-FDA8-7A19-6FF0-9112D44F4B4A}"/>
          </ac:picMkLst>
        </pc:picChg>
        <pc:picChg chg="add mod">
          <ac:chgData name="Ismayilova, Nurana" userId="35404d00-5b77-4c27-92c0-b2fa7e533ac4" providerId="ADAL" clId="{59149299-3B10-441F-8960-456D405DCC41}" dt="2024-04-28T20:56:34.270" v="849" actId="14100"/>
          <ac:picMkLst>
            <pc:docMk/>
            <pc:sldMk cId="3331306736" sldId="257"/>
            <ac:picMk id="2052" creationId="{53C2F27B-D3E9-A8D6-C3E1-381E3695FC75}"/>
          </ac:picMkLst>
        </pc:picChg>
      </pc:sldChg>
      <pc:sldChg chg="addSp delSp modSp new mod modTransition setBg modAnim">
        <pc:chgData name="Ismayilova, Nurana" userId="35404d00-5b77-4c27-92c0-b2fa7e533ac4" providerId="ADAL" clId="{59149299-3B10-441F-8960-456D405DCC41}" dt="2024-05-01T16:51:25.413" v="1083"/>
        <pc:sldMkLst>
          <pc:docMk/>
          <pc:sldMk cId="1137890499" sldId="258"/>
        </pc:sldMkLst>
        <pc:spChg chg="mod">
          <ac:chgData name="Ismayilova, Nurana" userId="35404d00-5b77-4c27-92c0-b2fa7e533ac4" providerId="ADAL" clId="{59149299-3B10-441F-8960-456D405DCC41}" dt="2024-04-28T21:15:58.492" v="954" actId="26606"/>
          <ac:spMkLst>
            <pc:docMk/>
            <pc:sldMk cId="1137890499" sldId="258"/>
            <ac:spMk id="2" creationId="{36E16342-EEEC-1FE4-F0A7-63E553F09C64}"/>
          </ac:spMkLst>
        </pc:spChg>
        <pc:spChg chg="add del mod">
          <ac:chgData name="Ismayilova, Nurana" userId="35404d00-5b77-4c27-92c0-b2fa7e533ac4" providerId="ADAL" clId="{59149299-3B10-441F-8960-456D405DCC41}" dt="2024-04-28T21:15:58.492" v="954" actId="26606"/>
          <ac:spMkLst>
            <pc:docMk/>
            <pc:sldMk cId="1137890499" sldId="258"/>
            <ac:spMk id="3" creationId="{831088F6-0D98-1C2B-0D89-81189B49CFEE}"/>
          </ac:spMkLst>
        </pc:spChg>
        <pc:spChg chg="add mod">
          <ac:chgData name="Ismayilova, Nurana" userId="35404d00-5b77-4c27-92c0-b2fa7e533ac4" providerId="ADAL" clId="{59149299-3B10-441F-8960-456D405DCC41}" dt="2024-04-28T21:17:40.546" v="956" actId="2711"/>
          <ac:spMkLst>
            <pc:docMk/>
            <pc:sldMk cId="1137890499" sldId="258"/>
            <ac:spMk id="7" creationId="{831088F6-0D98-1C2B-0D89-81189B49CFEE}"/>
          </ac:spMkLst>
        </pc:spChg>
        <pc:spChg chg="add">
          <ac:chgData name="Ismayilova, Nurana" userId="35404d00-5b77-4c27-92c0-b2fa7e533ac4" providerId="ADAL" clId="{59149299-3B10-441F-8960-456D405DCC41}" dt="2024-04-28T21:15:58.492" v="954" actId="26606"/>
          <ac:spMkLst>
            <pc:docMk/>
            <pc:sldMk cId="1137890499" sldId="258"/>
            <ac:spMk id="8" creationId="{777A147A-9ED8-46B4-8660-1B3C2AA880B5}"/>
          </ac:spMkLst>
        </pc:spChg>
        <pc:spChg chg="add">
          <ac:chgData name="Ismayilova, Nurana" userId="35404d00-5b77-4c27-92c0-b2fa7e533ac4" providerId="ADAL" clId="{59149299-3B10-441F-8960-456D405DCC41}" dt="2024-04-28T21:15:58.492" v="954" actId="26606"/>
          <ac:spMkLst>
            <pc:docMk/>
            <pc:sldMk cId="1137890499" sldId="258"/>
            <ac:spMk id="10" creationId="{5D6C15A0-C087-4593-8414-2B4EC1CDC3DE}"/>
          </ac:spMkLst>
        </pc:spChg>
        <pc:graphicFrameChg chg="add del">
          <ac:chgData name="Ismayilova, Nurana" userId="35404d00-5b77-4c27-92c0-b2fa7e533ac4" providerId="ADAL" clId="{59149299-3B10-441F-8960-456D405DCC41}" dt="2024-04-28T21:15:58.480" v="953" actId="26606"/>
          <ac:graphicFrameMkLst>
            <pc:docMk/>
            <pc:sldMk cId="1137890499" sldId="258"/>
            <ac:graphicFrameMk id="5" creationId="{8BE09D43-68C1-53FC-FF51-21C0E08C7466}"/>
          </ac:graphicFrameMkLst>
        </pc:graphicFrameChg>
        <pc:picChg chg="add del mod">
          <ac:chgData name="Ismayilova, Nurana" userId="35404d00-5b77-4c27-92c0-b2fa7e533ac4" providerId="ADAL" clId="{59149299-3B10-441F-8960-456D405DCC41}" dt="2024-05-01T16:49:36.776" v="1082"/>
          <ac:picMkLst>
            <pc:docMk/>
            <pc:sldMk cId="1137890499" sldId="258"/>
            <ac:picMk id="5" creationId="{25586B5D-982C-9010-6634-7CB604297F89}"/>
          </ac:picMkLst>
        </pc:picChg>
        <pc:picChg chg="add del mod ord">
          <ac:chgData name="Ismayilova, Nurana" userId="35404d00-5b77-4c27-92c0-b2fa7e533ac4" providerId="ADAL" clId="{59149299-3B10-441F-8960-456D405DCC41}" dt="2024-05-01T16:51:25.413" v="1083"/>
          <ac:picMkLst>
            <pc:docMk/>
            <pc:sldMk cId="1137890499" sldId="258"/>
            <ac:picMk id="21" creationId="{7CB8C10D-0283-13A0-EBE1-50E803856BB2}"/>
          </ac:picMkLst>
        </pc:picChg>
        <pc:picChg chg="add mod">
          <ac:chgData name="Ismayilova, Nurana" userId="35404d00-5b77-4c27-92c0-b2fa7e533ac4" providerId="ADAL" clId="{59149299-3B10-441F-8960-456D405DCC41}" dt="2024-05-01T16:51:25.413" v="1083"/>
          <ac:picMkLst>
            <pc:docMk/>
            <pc:sldMk cId="1137890499" sldId="258"/>
            <ac:picMk id="22" creationId="{EB1569A8-2195-4021-B882-D667BB4CF3C9}"/>
          </ac:picMkLst>
        </pc:picChg>
      </pc:sldChg>
      <pc:sldChg chg="addSp modSp new mod setBg">
        <pc:chgData name="Ismayilova, Nurana" userId="35404d00-5b77-4c27-92c0-b2fa7e533ac4" providerId="ADAL" clId="{59149299-3B10-441F-8960-456D405DCC41}" dt="2024-05-01T16:52:51.089" v="1084"/>
        <pc:sldMkLst>
          <pc:docMk/>
          <pc:sldMk cId="1460179369" sldId="259"/>
        </pc:sldMkLst>
        <pc:spChg chg="mod">
          <ac:chgData name="Ismayilova, Nurana" userId="35404d00-5b77-4c27-92c0-b2fa7e533ac4" providerId="ADAL" clId="{59149299-3B10-441F-8960-456D405DCC41}" dt="2024-04-28T21:04:38.449" v="859" actId="26606"/>
          <ac:spMkLst>
            <pc:docMk/>
            <pc:sldMk cId="1460179369" sldId="259"/>
            <ac:spMk id="2" creationId="{E5956D5C-6843-FEB6-78F8-FBD4C98971DF}"/>
          </ac:spMkLst>
        </pc:spChg>
        <pc:spChg chg="mod">
          <ac:chgData name="Ismayilova, Nurana" userId="35404d00-5b77-4c27-92c0-b2fa7e533ac4" providerId="ADAL" clId="{59149299-3B10-441F-8960-456D405DCC41}" dt="2024-04-28T21:18:06.008" v="959" actId="27636"/>
          <ac:spMkLst>
            <pc:docMk/>
            <pc:sldMk cId="1460179369" sldId="259"/>
            <ac:spMk id="3" creationId="{031E43C1-A0D6-3544-BF91-9B2D7782C108}"/>
          </ac:spMkLst>
        </pc:spChg>
        <pc:spChg chg="add">
          <ac:chgData name="Ismayilova, Nurana" userId="35404d00-5b77-4c27-92c0-b2fa7e533ac4" providerId="ADAL" clId="{59149299-3B10-441F-8960-456D405DCC41}" dt="2024-04-28T21:04:38.449" v="859" actId="26606"/>
          <ac:spMkLst>
            <pc:docMk/>
            <pc:sldMk cId="1460179369" sldId="259"/>
            <ac:spMk id="10" creationId="{352BEC0E-22F8-46D0-9632-375DB541B06C}"/>
          </ac:spMkLst>
        </pc:spChg>
        <pc:spChg chg="add">
          <ac:chgData name="Ismayilova, Nurana" userId="35404d00-5b77-4c27-92c0-b2fa7e533ac4" providerId="ADAL" clId="{59149299-3B10-441F-8960-456D405DCC41}" dt="2024-04-28T21:04:38.449" v="859" actId="26606"/>
          <ac:spMkLst>
            <pc:docMk/>
            <pc:sldMk cId="1460179369" sldId="259"/>
            <ac:spMk id="12" creationId="{3FCFB1DE-0B7E-48CC-BA90-B2AB0889F9D6}"/>
          </ac:spMkLst>
        </pc:spChg>
        <pc:picChg chg="add mod ord">
          <ac:chgData name="Ismayilova, Nurana" userId="35404d00-5b77-4c27-92c0-b2fa7e533ac4" providerId="ADAL" clId="{59149299-3B10-441F-8960-456D405DCC41}" dt="2024-04-28T21:04:59.690" v="871" actId="14100"/>
          <ac:picMkLst>
            <pc:docMk/>
            <pc:sldMk cId="1460179369" sldId="259"/>
            <ac:picMk id="4" creationId="{13F6BB87-3B18-6A5B-1291-93CF63C4D74E}"/>
          </ac:picMkLst>
        </pc:picChg>
        <pc:picChg chg="add mod">
          <ac:chgData name="Ismayilova, Nurana" userId="35404d00-5b77-4c27-92c0-b2fa7e533ac4" providerId="ADAL" clId="{59149299-3B10-441F-8960-456D405DCC41}" dt="2024-04-28T21:04:56.025" v="869" actId="14100"/>
          <ac:picMkLst>
            <pc:docMk/>
            <pc:sldMk cId="1460179369" sldId="259"/>
            <ac:picMk id="5" creationId="{09485BAC-621A-C8D0-968E-FB4E4BA94BAB}"/>
          </ac:picMkLst>
        </pc:picChg>
        <pc:picChg chg="add mod">
          <ac:chgData name="Ismayilova, Nurana" userId="35404d00-5b77-4c27-92c0-b2fa7e533ac4" providerId="ADAL" clId="{59149299-3B10-441F-8960-456D405DCC41}" dt="2024-05-01T16:52:51.089" v="1084"/>
          <ac:picMkLst>
            <pc:docMk/>
            <pc:sldMk cId="1460179369" sldId="259"/>
            <ac:picMk id="17" creationId="{DB093E99-76CA-91C7-5CA8-35B5057C09C9}"/>
          </ac:picMkLst>
        </pc:picChg>
      </pc:sldChg>
      <pc:sldChg chg="addSp delSp modSp new mod setBg">
        <pc:chgData name="Ismayilova, Nurana" userId="35404d00-5b77-4c27-92c0-b2fa7e533ac4" providerId="ADAL" clId="{59149299-3B10-441F-8960-456D405DCC41}" dt="2024-05-01T16:54:07.851" v="1085"/>
        <pc:sldMkLst>
          <pc:docMk/>
          <pc:sldMk cId="2968083256" sldId="260"/>
        </pc:sldMkLst>
        <pc:spChg chg="mod">
          <ac:chgData name="Ismayilova, Nurana" userId="35404d00-5b77-4c27-92c0-b2fa7e533ac4" providerId="ADAL" clId="{59149299-3B10-441F-8960-456D405DCC41}" dt="2024-04-28T21:08:52" v="877" actId="26606"/>
          <ac:spMkLst>
            <pc:docMk/>
            <pc:sldMk cId="2968083256" sldId="260"/>
            <ac:spMk id="2" creationId="{99C1B12E-1898-1228-9EBC-DBCAEA30BDF2}"/>
          </ac:spMkLst>
        </pc:spChg>
        <pc:spChg chg="mod">
          <ac:chgData name="Ismayilova, Nurana" userId="35404d00-5b77-4c27-92c0-b2fa7e533ac4" providerId="ADAL" clId="{59149299-3B10-441F-8960-456D405DCC41}" dt="2024-04-28T21:18:42.113" v="966" actId="1076"/>
          <ac:spMkLst>
            <pc:docMk/>
            <pc:sldMk cId="2968083256" sldId="260"/>
            <ac:spMk id="3" creationId="{E8C46AB8-B894-F4CC-3844-F3E280E14A95}"/>
          </ac:spMkLst>
        </pc:spChg>
        <pc:spChg chg="add del">
          <ac:chgData name="Ismayilova, Nurana" userId="35404d00-5b77-4c27-92c0-b2fa7e533ac4" providerId="ADAL" clId="{59149299-3B10-441F-8960-456D405DCC41}" dt="2024-04-28T21:08:51.989" v="876" actId="26606"/>
          <ac:spMkLst>
            <pc:docMk/>
            <pc:sldMk cId="2968083256" sldId="260"/>
            <ac:spMk id="10" creationId="{F13C74B1-5B17-4795-BED0-7140497B445A}"/>
          </ac:spMkLst>
        </pc:spChg>
        <pc:spChg chg="add del">
          <ac:chgData name="Ismayilova, Nurana" userId="35404d00-5b77-4c27-92c0-b2fa7e533ac4" providerId="ADAL" clId="{59149299-3B10-441F-8960-456D405DCC41}" dt="2024-04-28T21:08:51.989" v="876" actId="26606"/>
          <ac:spMkLst>
            <pc:docMk/>
            <pc:sldMk cId="2968083256" sldId="260"/>
            <ac:spMk id="12" creationId="{D4974D33-8DC5-464E-8C6D-BE58F0669C17}"/>
          </ac:spMkLst>
        </pc:spChg>
        <pc:spChg chg="add">
          <ac:chgData name="Ismayilova, Nurana" userId="35404d00-5b77-4c27-92c0-b2fa7e533ac4" providerId="ADAL" clId="{59149299-3B10-441F-8960-456D405DCC41}" dt="2024-04-28T21:08:52" v="877" actId="26606"/>
          <ac:spMkLst>
            <pc:docMk/>
            <pc:sldMk cId="2968083256" sldId="260"/>
            <ac:spMk id="14" creationId="{743AA782-23D1-4521-8CAD-47662984AA08}"/>
          </ac:spMkLst>
        </pc:spChg>
        <pc:spChg chg="add">
          <ac:chgData name="Ismayilova, Nurana" userId="35404d00-5b77-4c27-92c0-b2fa7e533ac4" providerId="ADAL" clId="{59149299-3B10-441F-8960-456D405DCC41}" dt="2024-04-28T21:08:52" v="877" actId="26606"/>
          <ac:spMkLst>
            <pc:docMk/>
            <pc:sldMk cId="2968083256" sldId="260"/>
            <ac:spMk id="15" creationId="{650D18FE-0824-4A46-B22C-A86B52E5780A}"/>
          </ac:spMkLst>
        </pc:spChg>
        <pc:picChg chg="add mod">
          <ac:chgData name="Ismayilova, Nurana" userId="35404d00-5b77-4c27-92c0-b2fa7e533ac4" providerId="ADAL" clId="{59149299-3B10-441F-8960-456D405DCC41}" dt="2024-04-28T21:08:55.461" v="880" actId="1076"/>
          <ac:picMkLst>
            <pc:docMk/>
            <pc:sldMk cId="2968083256" sldId="260"/>
            <ac:picMk id="5" creationId="{7B6218A8-608C-2272-0599-B245480499B5}"/>
          </ac:picMkLst>
        </pc:picChg>
        <pc:picChg chg="add mod">
          <ac:chgData name="Ismayilova, Nurana" userId="35404d00-5b77-4c27-92c0-b2fa7e533ac4" providerId="ADAL" clId="{59149299-3B10-441F-8960-456D405DCC41}" dt="2024-05-01T16:54:07.851" v="1085"/>
          <ac:picMkLst>
            <pc:docMk/>
            <pc:sldMk cId="2968083256" sldId="260"/>
            <ac:picMk id="12" creationId="{110991F6-B66A-EB49-3A74-0147568C2B6A}"/>
          </ac:picMkLst>
        </pc:picChg>
      </pc:sldChg>
      <pc:sldChg chg="addSp delSp modSp new mod">
        <pc:chgData name="Ismayilova, Nurana" userId="35404d00-5b77-4c27-92c0-b2fa7e533ac4" providerId="ADAL" clId="{59149299-3B10-441F-8960-456D405DCC41}" dt="2024-05-01T16:55:07.988" v="1086"/>
        <pc:sldMkLst>
          <pc:docMk/>
          <pc:sldMk cId="2953677205" sldId="261"/>
        </pc:sldMkLst>
        <pc:spChg chg="mod">
          <ac:chgData name="Ismayilova, Nurana" userId="35404d00-5b77-4c27-92c0-b2fa7e533ac4" providerId="ADAL" clId="{59149299-3B10-441F-8960-456D405DCC41}" dt="2024-04-28T19:54:11.401" v="90" actId="20577"/>
          <ac:spMkLst>
            <pc:docMk/>
            <pc:sldMk cId="2953677205" sldId="261"/>
            <ac:spMk id="2" creationId="{8FE6732C-28BE-A31E-CA84-2D68898F1735}"/>
          </ac:spMkLst>
        </pc:spChg>
        <pc:spChg chg="add del mod">
          <ac:chgData name="Ismayilova, Nurana" userId="35404d00-5b77-4c27-92c0-b2fa7e533ac4" providerId="ADAL" clId="{59149299-3B10-441F-8960-456D405DCC41}" dt="2024-04-28T21:19:56.824" v="973" actId="26606"/>
          <ac:spMkLst>
            <pc:docMk/>
            <pc:sldMk cId="2953677205" sldId="261"/>
            <ac:spMk id="3" creationId="{D2C64FE8-F10C-9BA9-3668-D46E676C1888}"/>
          </ac:spMkLst>
        </pc:spChg>
        <pc:spChg chg="add">
          <ac:chgData name="Ismayilova, Nurana" userId="35404d00-5b77-4c27-92c0-b2fa7e533ac4" providerId="ADAL" clId="{59149299-3B10-441F-8960-456D405DCC41}" dt="2024-04-28T20:22:13.403" v="723"/>
          <ac:spMkLst>
            <pc:docMk/>
            <pc:sldMk cId="2953677205" sldId="261"/>
            <ac:spMk id="4" creationId="{FAD7A557-3838-AF8E-6BF7-F25276A1F957}"/>
          </ac:spMkLst>
        </pc:spChg>
        <pc:spChg chg="add">
          <ac:chgData name="Ismayilova, Nurana" userId="35404d00-5b77-4c27-92c0-b2fa7e533ac4" providerId="ADAL" clId="{59149299-3B10-441F-8960-456D405DCC41}" dt="2024-04-28T20:22:13.403" v="723"/>
          <ac:spMkLst>
            <pc:docMk/>
            <pc:sldMk cId="2953677205" sldId="261"/>
            <ac:spMk id="5" creationId="{B105F1CE-6DFC-5826-3E6C-D8E0C245507F}"/>
          </ac:spMkLst>
        </pc:spChg>
        <pc:spChg chg="add">
          <ac:chgData name="Ismayilova, Nurana" userId="35404d00-5b77-4c27-92c0-b2fa7e533ac4" providerId="ADAL" clId="{59149299-3B10-441F-8960-456D405DCC41}" dt="2024-04-28T20:22:17.841" v="725"/>
          <ac:spMkLst>
            <pc:docMk/>
            <pc:sldMk cId="2953677205" sldId="261"/>
            <ac:spMk id="6" creationId="{E590FEB3-7C9A-9617-5C78-C3718B8B093D}"/>
          </ac:spMkLst>
        </pc:spChg>
        <pc:spChg chg="add">
          <ac:chgData name="Ismayilova, Nurana" userId="35404d00-5b77-4c27-92c0-b2fa7e533ac4" providerId="ADAL" clId="{59149299-3B10-441F-8960-456D405DCC41}" dt="2024-04-28T20:22:17.841" v="725"/>
          <ac:spMkLst>
            <pc:docMk/>
            <pc:sldMk cId="2953677205" sldId="261"/>
            <ac:spMk id="7" creationId="{7A08DF5A-E659-2708-BEA8-1CF252924980}"/>
          </ac:spMkLst>
        </pc:spChg>
        <pc:spChg chg="add">
          <ac:chgData name="Ismayilova, Nurana" userId="35404d00-5b77-4c27-92c0-b2fa7e533ac4" providerId="ADAL" clId="{59149299-3B10-441F-8960-456D405DCC41}" dt="2024-04-28T20:22:26.195" v="731"/>
          <ac:spMkLst>
            <pc:docMk/>
            <pc:sldMk cId="2953677205" sldId="261"/>
            <ac:spMk id="8" creationId="{7F00DDF6-FA98-F9C6-8E35-0D5FC759F713}"/>
          </ac:spMkLst>
        </pc:spChg>
        <pc:spChg chg="add">
          <ac:chgData name="Ismayilova, Nurana" userId="35404d00-5b77-4c27-92c0-b2fa7e533ac4" providerId="ADAL" clId="{59149299-3B10-441F-8960-456D405DCC41}" dt="2024-04-28T20:22:26.195" v="731"/>
          <ac:spMkLst>
            <pc:docMk/>
            <pc:sldMk cId="2953677205" sldId="261"/>
            <ac:spMk id="9" creationId="{22160A23-049A-C859-75D0-ECF0C5A012E1}"/>
          </ac:spMkLst>
        </pc:spChg>
        <pc:spChg chg="add">
          <ac:chgData name="Ismayilova, Nurana" userId="35404d00-5b77-4c27-92c0-b2fa7e533ac4" providerId="ADAL" clId="{59149299-3B10-441F-8960-456D405DCC41}" dt="2024-04-28T20:22:34.295" v="734"/>
          <ac:spMkLst>
            <pc:docMk/>
            <pc:sldMk cId="2953677205" sldId="261"/>
            <ac:spMk id="10" creationId="{E833AB53-EFCF-BF13-7E4F-F42B6CE99CA2}"/>
          </ac:spMkLst>
        </pc:spChg>
        <pc:spChg chg="add">
          <ac:chgData name="Ismayilova, Nurana" userId="35404d00-5b77-4c27-92c0-b2fa7e533ac4" providerId="ADAL" clId="{59149299-3B10-441F-8960-456D405DCC41}" dt="2024-04-28T20:22:34.295" v="734"/>
          <ac:spMkLst>
            <pc:docMk/>
            <pc:sldMk cId="2953677205" sldId="261"/>
            <ac:spMk id="11" creationId="{CCA67C14-6EBD-1C36-7287-C472CC00D14B}"/>
          </ac:spMkLst>
        </pc:spChg>
        <pc:graphicFrameChg chg="add mod">
          <ac:chgData name="Ismayilova, Nurana" userId="35404d00-5b77-4c27-92c0-b2fa7e533ac4" providerId="ADAL" clId="{59149299-3B10-441F-8960-456D405DCC41}" dt="2024-04-28T22:53:18.807" v="1014" actId="20577"/>
          <ac:graphicFrameMkLst>
            <pc:docMk/>
            <pc:sldMk cId="2953677205" sldId="261"/>
            <ac:graphicFrameMk id="12" creationId="{D55E147C-0BFE-D3E5-7DCF-D29BAB989BE1}"/>
          </ac:graphicFrameMkLst>
        </pc:graphicFrameChg>
        <pc:picChg chg="add mod">
          <ac:chgData name="Ismayilova, Nurana" userId="35404d00-5b77-4c27-92c0-b2fa7e533ac4" providerId="ADAL" clId="{59149299-3B10-441F-8960-456D405DCC41}" dt="2024-05-01T16:55:07.988" v="1086"/>
          <ac:picMkLst>
            <pc:docMk/>
            <pc:sldMk cId="2953677205" sldId="261"/>
            <ac:picMk id="10" creationId="{388749D7-90C9-DE48-2F44-E5C88ED2F017}"/>
          </ac:picMkLst>
        </pc:picChg>
      </pc:sldChg>
      <pc:sldChg chg="addSp delSp modSp new mod modTransition modAnim">
        <pc:chgData name="Ismayilova, Nurana" userId="35404d00-5b77-4c27-92c0-b2fa7e533ac4" providerId="ADAL" clId="{59149299-3B10-441F-8960-456D405DCC41}" dt="2024-05-01T16:58:30.883" v="1092"/>
        <pc:sldMkLst>
          <pc:docMk/>
          <pc:sldMk cId="1088545505" sldId="262"/>
        </pc:sldMkLst>
        <pc:spChg chg="mod">
          <ac:chgData name="Ismayilova, Nurana" userId="35404d00-5b77-4c27-92c0-b2fa7e533ac4" providerId="ADAL" clId="{59149299-3B10-441F-8960-456D405DCC41}" dt="2024-04-28T19:54:21.335" v="101" actId="20577"/>
          <ac:spMkLst>
            <pc:docMk/>
            <pc:sldMk cId="1088545505" sldId="262"/>
            <ac:spMk id="2" creationId="{109C8DDD-11A0-0D8F-B79B-96143F5429AA}"/>
          </ac:spMkLst>
        </pc:spChg>
        <pc:spChg chg="mod">
          <ac:chgData name="Ismayilova, Nurana" userId="35404d00-5b77-4c27-92c0-b2fa7e533ac4" providerId="ADAL" clId="{59149299-3B10-441F-8960-456D405DCC41}" dt="2024-04-28T21:21:03.485" v="988" actId="1076"/>
          <ac:spMkLst>
            <pc:docMk/>
            <pc:sldMk cId="1088545505" sldId="262"/>
            <ac:spMk id="3" creationId="{2228FCCD-B9C1-EAB9-7AF4-BB32A873318B}"/>
          </ac:spMkLst>
        </pc:spChg>
        <pc:picChg chg="add del mod">
          <ac:chgData name="Ismayilova, Nurana" userId="35404d00-5b77-4c27-92c0-b2fa7e533ac4" providerId="ADAL" clId="{59149299-3B10-441F-8960-456D405DCC41}" dt="2024-05-01T16:57:34.422" v="1091"/>
          <ac:picMkLst>
            <pc:docMk/>
            <pc:sldMk cId="1088545505" sldId="262"/>
            <ac:picMk id="9" creationId="{B14573B7-42CA-2435-116F-EA8A6A23936D}"/>
          </ac:picMkLst>
        </pc:picChg>
        <pc:picChg chg="add del mod ord">
          <ac:chgData name="Ismayilova, Nurana" userId="35404d00-5b77-4c27-92c0-b2fa7e533ac4" providerId="ADAL" clId="{59149299-3B10-441F-8960-456D405DCC41}" dt="2024-05-01T16:58:30.883" v="1092"/>
          <ac:picMkLst>
            <pc:docMk/>
            <pc:sldMk cId="1088545505" sldId="262"/>
            <ac:picMk id="12" creationId="{F28E9CCE-1D3E-511B-870F-200097473E2B}"/>
          </ac:picMkLst>
        </pc:picChg>
        <pc:picChg chg="add mod">
          <ac:chgData name="Ismayilova, Nurana" userId="35404d00-5b77-4c27-92c0-b2fa7e533ac4" providerId="ADAL" clId="{59149299-3B10-441F-8960-456D405DCC41}" dt="2024-05-01T16:58:30.883" v="1092"/>
          <ac:picMkLst>
            <pc:docMk/>
            <pc:sldMk cId="1088545505" sldId="262"/>
            <ac:picMk id="13" creationId="{4B7155E9-7022-0551-5104-866650C45182}"/>
          </ac:picMkLst>
        </pc:picChg>
      </pc:sldChg>
      <pc:sldChg chg="addSp modSp new mod">
        <pc:chgData name="Ismayilova, Nurana" userId="35404d00-5b77-4c27-92c0-b2fa7e533ac4" providerId="ADAL" clId="{59149299-3B10-441F-8960-456D405DCC41}" dt="2024-05-01T16:58:51.271" v="1093"/>
        <pc:sldMkLst>
          <pc:docMk/>
          <pc:sldMk cId="3627501520" sldId="263"/>
        </pc:sldMkLst>
        <pc:spChg chg="mod">
          <ac:chgData name="Ismayilova, Nurana" userId="35404d00-5b77-4c27-92c0-b2fa7e533ac4" providerId="ADAL" clId="{59149299-3B10-441F-8960-456D405DCC41}" dt="2024-04-28T19:54:27.211" v="112" actId="20577"/>
          <ac:spMkLst>
            <pc:docMk/>
            <pc:sldMk cId="3627501520" sldId="263"/>
            <ac:spMk id="2" creationId="{6F594252-4329-133E-D1EB-811672B87237}"/>
          </ac:spMkLst>
        </pc:spChg>
        <pc:spChg chg="mod">
          <ac:chgData name="Ismayilova, Nurana" userId="35404d00-5b77-4c27-92c0-b2fa7e533ac4" providerId="ADAL" clId="{59149299-3B10-441F-8960-456D405DCC41}" dt="2024-04-28T21:20:56.027" v="987" actId="27636"/>
          <ac:spMkLst>
            <pc:docMk/>
            <pc:sldMk cId="3627501520" sldId="263"/>
            <ac:spMk id="3" creationId="{B7A56439-7458-C345-3910-1B6DBDCA3649}"/>
          </ac:spMkLst>
        </pc:spChg>
        <pc:picChg chg="add mod">
          <ac:chgData name="Ismayilova, Nurana" userId="35404d00-5b77-4c27-92c0-b2fa7e533ac4" providerId="ADAL" clId="{59149299-3B10-441F-8960-456D405DCC41}" dt="2024-05-01T16:58:51.271" v="1093"/>
          <ac:picMkLst>
            <pc:docMk/>
            <pc:sldMk cId="3627501520" sldId="263"/>
            <ac:picMk id="12" creationId="{C714FA69-96BA-FE6C-B004-3B7ABE2C9EB7}"/>
          </ac:picMkLst>
        </pc:picChg>
      </pc:sldChg>
      <pc:sldChg chg="new del">
        <pc:chgData name="Ismayilova, Nurana" userId="35404d00-5b77-4c27-92c0-b2fa7e533ac4" providerId="ADAL" clId="{59149299-3B10-441F-8960-456D405DCC41}" dt="2024-04-28T20:25:39.901" v="763" actId="47"/>
        <pc:sldMkLst>
          <pc:docMk/>
          <pc:sldMk cId="2852535120" sldId="264"/>
        </pc:sldMkLst>
      </pc:sldChg>
      <pc:sldChg chg="addSp delSp modSp new mod">
        <pc:chgData name="Ismayilova, Nurana" userId="35404d00-5b77-4c27-92c0-b2fa7e533ac4" providerId="ADAL" clId="{59149299-3B10-441F-8960-456D405DCC41}" dt="2024-05-01T16:56:29.605" v="1087"/>
        <pc:sldMkLst>
          <pc:docMk/>
          <pc:sldMk cId="3344291755" sldId="264"/>
        </pc:sldMkLst>
        <pc:spChg chg="del">
          <ac:chgData name="Ismayilova, Nurana" userId="35404d00-5b77-4c27-92c0-b2fa7e533ac4" providerId="ADAL" clId="{59149299-3B10-441F-8960-456D405DCC41}" dt="2024-04-28T20:26:17.568" v="774" actId="478"/>
          <ac:spMkLst>
            <pc:docMk/>
            <pc:sldMk cId="3344291755" sldId="264"/>
            <ac:spMk id="2" creationId="{B38AD88C-7071-908C-B0E3-D32F8EF87707}"/>
          </ac:spMkLst>
        </pc:spChg>
        <pc:spChg chg="del">
          <ac:chgData name="Ismayilova, Nurana" userId="35404d00-5b77-4c27-92c0-b2fa7e533ac4" providerId="ADAL" clId="{59149299-3B10-441F-8960-456D405DCC41}" dt="2024-04-28T20:26:15.320" v="773" actId="478"/>
          <ac:spMkLst>
            <pc:docMk/>
            <pc:sldMk cId="3344291755" sldId="264"/>
            <ac:spMk id="3" creationId="{C272809F-FB96-8D94-06E3-4E647F4D1708}"/>
          </ac:spMkLst>
        </pc:spChg>
        <pc:picChg chg="add mod">
          <ac:chgData name="Ismayilova, Nurana" userId="35404d00-5b77-4c27-92c0-b2fa7e533ac4" providerId="ADAL" clId="{59149299-3B10-441F-8960-456D405DCC41}" dt="2024-04-28T20:28:04.205" v="805" actId="1076"/>
          <ac:picMkLst>
            <pc:docMk/>
            <pc:sldMk cId="3344291755" sldId="264"/>
            <ac:picMk id="4" creationId="{785B56DD-6BC5-E8AA-D172-F49922655A0C}"/>
          </ac:picMkLst>
        </pc:picChg>
        <pc:picChg chg="add mod">
          <ac:chgData name="Ismayilova, Nurana" userId="35404d00-5b77-4c27-92c0-b2fa7e533ac4" providerId="ADAL" clId="{59149299-3B10-441F-8960-456D405DCC41}" dt="2024-04-28T20:28:11.526" v="807" actId="14100"/>
          <ac:picMkLst>
            <pc:docMk/>
            <pc:sldMk cId="3344291755" sldId="264"/>
            <ac:picMk id="5" creationId="{E2E818AD-B7E8-480A-13E0-985AD2956CAC}"/>
          </ac:picMkLst>
        </pc:picChg>
        <pc:picChg chg="add mod">
          <ac:chgData name="Ismayilova, Nurana" userId="35404d00-5b77-4c27-92c0-b2fa7e533ac4" providerId="ADAL" clId="{59149299-3B10-441F-8960-456D405DCC41}" dt="2024-04-28T20:28:33.725" v="813" actId="1076"/>
          <ac:picMkLst>
            <pc:docMk/>
            <pc:sldMk cId="3344291755" sldId="264"/>
            <ac:picMk id="6" creationId="{8E421068-7D7C-C8E2-BE13-5FE18B78FE86}"/>
          </ac:picMkLst>
        </pc:picChg>
        <pc:picChg chg="add mod modCrop">
          <ac:chgData name="Ismayilova, Nurana" userId="35404d00-5b77-4c27-92c0-b2fa7e533ac4" providerId="ADAL" clId="{59149299-3B10-441F-8960-456D405DCC41}" dt="2024-04-28T20:51:14.261" v="830" actId="1076"/>
          <ac:picMkLst>
            <pc:docMk/>
            <pc:sldMk cId="3344291755" sldId="264"/>
            <ac:picMk id="7" creationId="{FEE19714-E3D1-88F6-A29B-31B494E78B32}"/>
          </ac:picMkLst>
        </pc:picChg>
        <pc:picChg chg="add mod">
          <ac:chgData name="Ismayilova, Nurana" userId="35404d00-5b77-4c27-92c0-b2fa7e533ac4" providerId="ADAL" clId="{59149299-3B10-441F-8960-456D405DCC41}" dt="2024-05-01T16:56:29.605" v="1087"/>
          <ac:picMkLst>
            <pc:docMk/>
            <pc:sldMk cId="3344291755" sldId="264"/>
            <ac:picMk id="13" creationId="{DF852EBC-6697-A28B-7154-C377C1AF8695}"/>
          </ac:picMkLst>
        </pc:picChg>
      </pc:sldChg>
      <pc:sldChg chg="addSp delSp modSp new mod setBg">
        <pc:chgData name="Ismayilova, Nurana" userId="35404d00-5b77-4c27-92c0-b2fa7e533ac4" providerId="ADAL" clId="{59149299-3B10-441F-8960-456D405DCC41}" dt="2024-05-01T16:57:20.059" v="1088"/>
        <pc:sldMkLst>
          <pc:docMk/>
          <pc:sldMk cId="1079167379" sldId="265"/>
        </pc:sldMkLst>
        <pc:spChg chg="del">
          <ac:chgData name="Ismayilova, Nurana" userId="35404d00-5b77-4c27-92c0-b2fa7e533ac4" providerId="ADAL" clId="{59149299-3B10-441F-8960-456D405DCC41}" dt="2024-04-28T20:26:51.928" v="785" actId="478"/>
          <ac:spMkLst>
            <pc:docMk/>
            <pc:sldMk cId="1079167379" sldId="265"/>
            <ac:spMk id="2" creationId="{177BF78F-A066-3E07-5B3C-36156946D5D2}"/>
          </ac:spMkLst>
        </pc:spChg>
        <pc:spChg chg="del">
          <ac:chgData name="Ismayilova, Nurana" userId="35404d00-5b77-4c27-92c0-b2fa7e533ac4" providerId="ADAL" clId="{59149299-3B10-441F-8960-456D405DCC41}" dt="2024-04-28T20:26:47.070" v="784" actId="478"/>
          <ac:spMkLst>
            <pc:docMk/>
            <pc:sldMk cId="1079167379" sldId="265"/>
            <ac:spMk id="3" creationId="{0DD322B3-2299-4BD1-ACAE-AF2C1C51177D}"/>
          </ac:spMkLst>
        </pc:spChg>
        <pc:spChg chg="add mod">
          <ac:chgData name="Ismayilova, Nurana" userId="35404d00-5b77-4c27-92c0-b2fa7e533ac4" providerId="ADAL" clId="{59149299-3B10-441F-8960-456D405DCC41}" dt="2024-04-28T20:50:57.831" v="824" actId="1076"/>
          <ac:spMkLst>
            <pc:docMk/>
            <pc:sldMk cId="1079167379" sldId="265"/>
            <ac:spMk id="7" creationId="{43AD4D5C-353E-F03D-06B5-BF6E4E9445A9}"/>
          </ac:spMkLst>
        </pc:spChg>
        <pc:spChg chg="add del">
          <ac:chgData name="Ismayilova, Nurana" userId="35404d00-5b77-4c27-92c0-b2fa7e533ac4" providerId="ADAL" clId="{59149299-3B10-441F-8960-456D405DCC41}" dt="2024-04-28T20:27:02.635" v="789" actId="26606"/>
          <ac:spMkLst>
            <pc:docMk/>
            <pc:sldMk cId="1079167379" sldId="265"/>
            <ac:spMk id="10" creationId="{5F9CFCE6-877F-4858-B8BD-2C52CA8AFBC4}"/>
          </ac:spMkLst>
        </pc:spChg>
        <pc:spChg chg="add del">
          <ac:chgData name="Ismayilova, Nurana" userId="35404d00-5b77-4c27-92c0-b2fa7e533ac4" providerId="ADAL" clId="{59149299-3B10-441F-8960-456D405DCC41}" dt="2024-04-28T20:27:02.635" v="789" actId="26606"/>
          <ac:spMkLst>
            <pc:docMk/>
            <pc:sldMk cId="1079167379" sldId="265"/>
            <ac:spMk id="12" creationId="{8213F8A0-12AE-4514-8372-0DD766EC28EE}"/>
          </ac:spMkLst>
        </pc:spChg>
        <pc:spChg chg="add del">
          <ac:chgData name="Ismayilova, Nurana" userId="35404d00-5b77-4c27-92c0-b2fa7e533ac4" providerId="ADAL" clId="{59149299-3B10-441F-8960-456D405DCC41}" dt="2024-04-28T20:27:02.635" v="789" actId="26606"/>
          <ac:spMkLst>
            <pc:docMk/>
            <pc:sldMk cId="1079167379" sldId="265"/>
            <ac:spMk id="14" creationId="{9EFF17D4-9A8C-4CE5-B096-D8CCD4400437}"/>
          </ac:spMkLst>
        </pc:spChg>
        <pc:spChg chg="add del">
          <ac:chgData name="Ismayilova, Nurana" userId="35404d00-5b77-4c27-92c0-b2fa7e533ac4" providerId="ADAL" clId="{59149299-3B10-441F-8960-456D405DCC41}" dt="2024-04-28T20:27:06.068" v="791" actId="26606"/>
          <ac:spMkLst>
            <pc:docMk/>
            <pc:sldMk cId="1079167379" sldId="265"/>
            <ac:spMk id="16" creationId="{D99D2C73-08B0-4F6B-A8E9-4651E6BDBE48}"/>
          </ac:spMkLst>
        </pc:spChg>
        <pc:spChg chg="add del">
          <ac:chgData name="Ismayilova, Nurana" userId="35404d00-5b77-4c27-92c0-b2fa7e533ac4" providerId="ADAL" clId="{59149299-3B10-441F-8960-456D405DCC41}" dt="2024-04-28T20:27:06.068" v="791" actId="26606"/>
          <ac:spMkLst>
            <pc:docMk/>
            <pc:sldMk cId="1079167379" sldId="265"/>
            <ac:spMk id="17" creationId="{968DB88C-7EF2-487C-85D1-848F61F13E3F}"/>
          </ac:spMkLst>
        </pc:spChg>
        <pc:picChg chg="add mod">
          <ac:chgData name="Ismayilova, Nurana" userId="35404d00-5b77-4c27-92c0-b2fa7e533ac4" providerId="ADAL" clId="{59149299-3B10-441F-8960-456D405DCC41}" dt="2024-04-28T20:27:18.658" v="795" actId="14100"/>
          <ac:picMkLst>
            <pc:docMk/>
            <pc:sldMk cId="1079167379" sldId="265"/>
            <ac:picMk id="4" creationId="{4E275488-1844-9B9D-1AB5-5477726DED60}"/>
          </ac:picMkLst>
        </pc:picChg>
        <pc:picChg chg="add mod">
          <ac:chgData name="Ismayilova, Nurana" userId="35404d00-5b77-4c27-92c0-b2fa7e533ac4" providerId="ADAL" clId="{59149299-3B10-441F-8960-456D405DCC41}" dt="2024-04-28T20:51:07.067" v="827" actId="14100"/>
          <ac:picMkLst>
            <pc:docMk/>
            <pc:sldMk cId="1079167379" sldId="265"/>
            <ac:picMk id="5" creationId="{0FFC4607-B21D-ACD1-3B47-C24D60692B23}"/>
          </ac:picMkLst>
        </pc:picChg>
        <pc:picChg chg="add mod">
          <ac:chgData name="Ismayilova, Nurana" userId="35404d00-5b77-4c27-92c0-b2fa7e533ac4" providerId="ADAL" clId="{59149299-3B10-441F-8960-456D405DCC41}" dt="2024-05-01T16:57:20.059" v="1088"/>
          <ac:picMkLst>
            <pc:docMk/>
            <pc:sldMk cId="1079167379" sldId="265"/>
            <ac:picMk id="10" creationId="{7B9CE3A4-7E7B-B8C7-A988-388B5C42E3A7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3C1FCA-B26D-4FBB-AC99-E81C94D4B75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F5D5767-9321-4ADB-ABFE-2351E4AA7FB7}">
      <dgm:prSet/>
      <dgm:spPr/>
      <dgm:t>
        <a:bodyPr/>
        <a:lstStyle/>
        <a:p>
          <a:r>
            <a:rPr lang="en-US" b="1" i="0" dirty="0"/>
            <a:t>NNI and Moran's I Results</a:t>
          </a:r>
          <a:r>
            <a:rPr lang="en-US" b="0" i="0" dirty="0"/>
            <a:t>:</a:t>
          </a:r>
          <a:endParaRPr lang="en-US" dirty="0"/>
        </a:p>
      </dgm:t>
    </dgm:pt>
    <dgm:pt modelId="{9078C8CF-C284-4B8E-933D-3B2AE190C832}" type="parTrans" cxnId="{EB08084C-5C7B-4B1F-B9A3-2F2CA13AC1CB}">
      <dgm:prSet/>
      <dgm:spPr/>
      <dgm:t>
        <a:bodyPr/>
        <a:lstStyle/>
        <a:p>
          <a:endParaRPr lang="en-US"/>
        </a:p>
      </dgm:t>
    </dgm:pt>
    <dgm:pt modelId="{4664E70A-A9A8-4ECE-A7FA-56477E69F291}" type="sibTrans" cxnId="{EB08084C-5C7B-4B1F-B9A3-2F2CA13AC1CB}">
      <dgm:prSet/>
      <dgm:spPr/>
      <dgm:t>
        <a:bodyPr/>
        <a:lstStyle/>
        <a:p>
          <a:endParaRPr lang="en-US"/>
        </a:p>
      </dgm:t>
    </dgm:pt>
    <dgm:pt modelId="{79D41ABF-E914-43AC-AC30-10FB88B10A9C}">
      <dgm:prSet/>
      <dgm:spPr/>
      <dgm:t>
        <a:bodyPr/>
        <a:lstStyle/>
        <a:p>
          <a:r>
            <a:rPr lang="en-US" b="0" i="0"/>
            <a:t>NNI (Nearest Neighbor Index) indicates clustered distribution with p~0.00001 and z=-28.67.</a:t>
          </a:r>
          <a:endParaRPr lang="en-US"/>
        </a:p>
      </dgm:t>
    </dgm:pt>
    <dgm:pt modelId="{1F3A5538-10E8-4CE3-986B-40D3DA096E32}" type="parTrans" cxnId="{54D074CD-FD57-4C52-807B-4C1B470A4100}">
      <dgm:prSet/>
      <dgm:spPr/>
      <dgm:t>
        <a:bodyPr/>
        <a:lstStyle/>
        <a:p>
          <a:endParaRPr lang="en-US"/>
        </a:p>
      </dgm:t>
    </dgm:pt>
    <dgm:pt modelId="{970FD9FE-6EA2-44F5-B207-F18D650E90B4}" type="sibTrans" cxnId="{54D074CD-FD57-4C52-807B-4C1B470A4100}">
      <dgm:prSet/>
      <dgm:spPr/>
      <dgm:t>
        <a:bodyPr/>
        <a:lstStyle/>
        <a:p>
          <a:endParaRPr lang="en-US"/>
        </a:p>
      </dgm:t>
    </dgm:pt>
    <dgm:pt modelId="{B1A2FA77-C4B6-4512-90F6-0218A390AF22}">
      <dgm:prSet/>
      <dgm:spPr/>
      <dgm:t>
        <a:bodyPr/>
        <a:lstStyle/>
        <a:p>
          <a:r>
            <a:rPr lang="en-US" b="0" i="0" dirty="0"/>
            <a:t>Moran’s I results for mineral distribution show z score of 33.3 and p~0.000001, confirming positive spatial autocorrelation</a:t>
          </a:r>
          <a:endParaRPr lang="en-US" dirty="0"/>
        </a:p>
      </dgm:t>
    </dgm:pt>
    <dgm:pt modelId="{B6B70D09-4F43-4D46-8897-4E32D5FB92B6}" type="parTrans" cxnId="{56D908DE-2321-4BD2-893B-D221A01D36F6}">
      <dgm:prSet/>
      <dgm:spPr/>
      <dgm:t>
        <a:bodyPr/>
        <a:lstStyle/>
        <a:p>
          <a:endParaRPr lang="en-US"/>
        </a:p>
      </dgm:t>
    </dgm:pt>
    <dgm:pt modelId="{10EEDD44-4A5B-42CE-BD3B-A5F002DF9BE3}" type="sibTrans" cxnId="{56D908DE-2321-4BD2-893B-D221A01D36F6}">
      <dgm:prSet/>
      <dgm:spPr/>
      <dgm:t>
        <a:bodyPr/>
        <a:lstStyle/>
        <a:p>
          <a:endParaRPr lang="en-US"/>
        </a:p>
      </dgm:t>
    </dgm:pt>
    <dgm:pt modelId="{DC904094-2B1E-4AA5-A92A-3BA6461DA778}">
      <dgm:prSet/>
      <dgm:spPr/>
      <dgm:t>
        <a:bodyPr/>
        <a:lstStyle/>
        <a:p>
          <a:r>
            <a:rPr lang="en-US" b="1" i="0"/>
            <a:t>Buffer Analysis</a:t>
          </a:r>
          <a:r>
            <a:rPr lang="en-US" b="0" i="0"/>
            <a:t>:</a:t>
          </a:r>
          <a:endParaRPr lang="en-US"/>
        </a:p>
      </dgm:t>
    </dgm:pt>
    <dgm:pt modelId="{747029DB-E38E-4190-9D87-A7FB462133EB}" type="parTrans" cxnId="{E66E1768-A66E-4DC1-9A5C-E35ACB121873}">
      <dgm:prSet/>
      <dgm:spPr/>
      <dgm:t>
        <a:bodyPr/>
        <a:lstStyle/>
        <a:p>
          <a:endParaRPr lang="en-US"/>
        </a:p>
      </dgm:t>
    </dgm:pt>
    <dgm:pt modelId="{EA58A21C-77A2-47CD-AFD4-84827B37D978}" type="sibTrans" cxnId="{E66E1768-A66E-4DC1-9A5C-E35ACB121873}">
      <dgm:prSet/>
      <dgm:spPr/>
      <dgm:t>
        <a:bodyPr/>
        <a:lstStyle/>
        <a:p>
          <a:endParaRPr lang="en-US"/>
        </a:p>
      </dgm:t>
    </dgm:pt>
    <dgm:pt modelId="{3D9F4C96-8B11-4FC5-9B49-B76C90D4D8D2}">
      <dgm:prSet/>
      <dgm:spPr/>
      <dgm:t>
        <a:bodyPr/>
        <a:lstStyle/>
        <a:p>
          <a:r>
            <a:rPr lang="en-US" b="0" i="0"/>
            <a:t>Buffers created around minerals and mine sites to identify mineral locations without nearby mine activity within a 20 km distance.</a:t>
          </a:r>
          <a:endParaRPr lang="en-US"/>
        </a:p>
      </dgm:t>
    </dgm:pt>
    <dgm:pt modelId="{0EB59124-09AC-483A-AD81-6647682F6B46}" type="parTrans" cxnId="{16A29E0A-4B51-4A65-B5C4-3B5845DED732}">
      <dgm:prSet/>
      <dgm:spPr/>
      <dgm:t>
        <a:bodyPr/>
        <a:lstStyle/>
        <a:p>
          <a:endParaRPr lang="en-US"/>
        </a:p>
      </dgm:t>
    </dgm:pt>
    <dgm:pt modelId="{DC4BA41E-F61F-4505-B286-6182BB51F7F8}" type="sibTrans" cxnId="{16A29E0A-4B51-4A65-B5C4-3B5845DED732}">
      <dgm:prSet/>
      <dgm:spPr/>
      <dgm:t>
        <a:bodyPr/>
        <a:lstStyle/>
        <a:p>
          <a:endParaRPr lang="en-US"/>
        </a:p>
      </dgm:t>
    </dgm:pt>
    <dgm:pt modelId="{B444C5A0-4A23-4F52-A904-0573205E8132}">
      <dgm:prSet/>
      <dgm:spPr/>
      <dgm:t>
        <a:bodyPr/>
        <a:lstStyle/>
        <a:p>
          <a:r>
            <a:rPr lang="en-US" b="1" i="0"/>
            <a:t>Colorado Analysis</a:t>
          </a:r>
          <a:r>
            <a:rPr lang="en-US" b="0" i="0"/>
            <a:t>:</a:t>
          </a:r>
          <a:endParaRPr lang="en-US"/>
        </a:p>
      </dgm:t>
    </dgm:pt>
    <dgm:pt modelId="{F47F1987-D726-402D-8780-AD114261973B}" type="parTrans" cxnId="{F22F7ABD-A985-4325-9270-294E85169947}">
      <dgm:prSet/>
      <dgm:spPr/>
      <dgm:t>
        <a:bodyPr/>
        <a:lstStyle/>
        <a:p>
          <a:endParaRPr lang="en-US"/>
        </a:p>
      </dgm:t>
    </dgm:pt>
    <dgm:pt modelId="{449B06B2-BF6F-4E09-9C75-B62B62F00BBF}" type="sibTrans" cxnId="{F22F7ABD-A985-4325-9270-294E85169947}">
      <dgm:prSet/>
      <dgm:spPr/>
      <dgm:t>
        <a:bodyPr/>
        <a:lstStyle/>
        <a:p>
          <a:endParaRPr lang="en-US"/>
        </a:p>
      </dgm:t>
    </dgm:pt>
    <dgm:pt modelId="{1185F036-D4BF-421F-A673-F7A1DF8D22D4}">
      <dgm:prSet/>
      <dgm:spPr/>
      <dgm:t>
        <a:bodyPr/>
        <a:lstStyle/>
        <a:p>
          <a:r>
            <a:rPr lang="en-US" b="0" i="0"/>
            <a:t>Same methodology applied using mine claim dataset.</a:t>
          </a:r>
          <a:endParaRPr lang="en-US"/>
        </a:p>
      </dgm:t>
    </dgm:pt>
    <dgm:pt modelId="{9393F3A7-F880-4A18-8982-9D5034220CC1}" type="parTrans" cxnId="{26282F08-30F7-4A8A-853B-A96F97E43AC8}">
      <dgm:prSet/>
      <dgm:spPr/>
      <dgm:t>
        <a:bodyPr/>
        <a:lstStyle/>
        <a:p>
          <a:endParaRPr lang="en-US"/>
        </a:p>
      </dgm:t>
    </dgm:pt>
    <dgm:pt modelId="{5F0430DA-C3A2-4D93-AFF1-15859F2DAD21}" type="sibTrans" cxnId="{26282F08-30F7-4A8A-853B-A96F97E43AC8}">
      <dgm:prSet/>
      <dgm:spPr/>
      <dgm:t>
        <a:bodyPr/>
        <a:lstStyle/>
        <a:p>
          <a:endParaRPr lang="en-US"/>
        </a:p>
      </dgm:t>
    </dgm:pt>
    <dgm:pt modelId="{CB065162-9A3D-42C9-8EA5-8A1D8495E7F6}">
      <dgm:prSet/>
      <dgm:spPr/>
      <dgm:t>
        <a:bodyPr/>
        <a:lstStyle/>
        <a:p>
          <a:r>
            <a:rPr lang="en-US" b="0" i="0"/>
            <a:t>Identified potential critical minerals for mining: Titanium, Rhenium, Vanadium, Niobium, and Tantalum.</a:t>
          </a:r>
          <a:endParaRPr lang="en-US"/>
        </a:p>
      </dgm:t>
    </dgm:pt>
    <dgm:pt modelId="{2BEEA247-509A-430C-9B77-A0C10C6322B1}" type="parTrans" cxnId="{D457DAFA-DBE6-45AE-8EE1-732D45D25A3C}">
      <dgm:prSet/>
      <dgm:spPr/>
      <dgm:t>
        <a:bodyPr/>
        <a:lstStyle/>
        <a:p>
          <a:endParaRPr lang="en-US"/>
        </a:p>
      </dgm:t>
    </dgm:pt>
    <dgm:pt modelId="{3A8497B7-CD37-4298-91D6-A437F01B4821}" type="sibTrans" cxnId="{D457DAFA-DBE6-45AE-8EE1-732D45D25A3C}">
      <dgm:prSet/>
      <dgm:spPr/>
      <dgm:t>
        <a:bodyPr/>
        <a:lstStyle/>
        <a:p>
          <a:endParaRPr lang="en-US"/>
        </a:p>
      </dgm:t>
    </dgm:pt>
    <dgm:pt modelId="{67D4B761-69A6-4C3F-9273-724782286A0C}">
      <dgm:prSet/>
      <dgm:spPr/>
      <dgm:t>
        <a:bodyPr/>
        <a:lstStyle/>
        <a:p>
          <a:r>
            <a:rPr lang="en-US" b="1" i="0"/>
            <a:t>Data Visualization</a:t>
          </a:r>
          <a:r>
            <a:rPr lang="en-US" b="0" i="0"/>
            <a:t>:</a:t>
          </a:r>
          <a:endParaRPr lang="en-US"/>
        </a:p>
      </dgm:t>
    </dgm:pt>
    <dgm:pt modelId="{47D435B7-7863-47FA-AA6C-BF5F692561DF}" type="parTrans" cxnId="{B285713E-E284-455F-A6E6-49E979361B83}">
      <dgm:prSet/>
      <dgm:spPr/>
      <dgm:t>
        <a:bodyPr/>
        <a:lstStyle/>
        <a:p>
          <a:endParaRPr lang="en-US"/>
        </a:p>
      </dgm:t>
    </dgm:pt>
    <dgm:pt modelId="{824248E2-E3CD-4FBB-8CFE-A064A6D872CC}" type="sibTrans" cxnId="{B285713E-E284-455F-A6E6-49E979361B83}">
      <dgm:prSet/>
      <dgm:spPr/>
      <dgm:t>
        <a:bodyPr/>
        <a:lstStyle/>
        <a:p>
          <a:endParaRPr lang="en-US"/>
        </a:p>
      </dgm:t>
    </dgm:pt>
    <dgm:pt modelId="{8DDD0DB1-0800-4F2B-A418-0380BD583795}">
      <dgm:prSet/>
      <dgm:spPr/>
      <dgm:t>
        <a:bodyPr/>
        <a:lstStyle/>
        <a:p>
          <a:r>
            <a:rPr lang="en-US" b="0" i="0"/>
            <a:t>Pie charts generated by ArcGIS "Charts" section depict distribution of critical minerals and mine sites across the U.S.A.</a:t>
          </a:r>
          <a:endParaRPr lang="en-US"/>
        </a:p>
      </dgm:t>
    </dgm:pt>
    <dgm:pt modelId="{31C5EF83-411C-464C-B6EC-FC623BBDBB83}" type="parTrans" cxnId="{4661EA2F-C4BD-420F-B938-88A45BFE111B}">
      <dgm:prSet/>
      <dgm:spPr/>
      <dgm:t>
        <a:bodyPr/>
        <a:lstStyle/>
        <a:p>
          <a:endParaRPr lang="en-US"/>
        </a:p>
      </dgm:t>
    </dgm:pt>
    <dgm:pt modelId="{3CAA8601-C9F3-4FEA-B437-BA76CCE4A039}" type="sibTrans" cxnId="{4661EA2F-C4BD-420F-B938-88A45BFE111B}">
      <dgm:prSet/>
      <dgm:spPr/>
      <dgm:t>
        <a:bodyPr/>
        <a:lstStyle/>
        <a:p>
          <a:endParaRPr lang="en-US"/>
        </a:p>
      </dgm:t>
    </dgm:pt>
    <dgm:pt modelId="{E2BE465E-47B6-4102-A8D0-BEA0F80E11A0}" type="pres">
      <dgm:prSet presAssocID="{373C1FCA-B26D-4FBB-AC99-E81C94D4B752}" presName="Name0" presStyleCnt="0">
        <dgm:presLayoutVars>
          <dgm:dir/>
          <dgm:animLvl val="lvl"/>
          <dgm:resizeHandles val="exact"/>
        </dgm:presLayoutVars>
      </dgm:prSet>
      <dgm:spPr/>
    </dgm:pt>
    <dgm:pt modelId="{1927F1EA-F438-461B-98CA-C9DF7B957D77}" type="pres">
      <dgm:prSet presAssocID="{8F5D5767-9321-4ADB-ABFE-2351E4AA7FB7}" presName="linNode" presStyleCnt="0"/>
      <dgm:spPr/>
    </dgm:pt>
    <dgm:pt modelId="{168F0234-B36B-424D-9229-882C27B9DF40}" type="pres">
      <dgm:prSet presAssocID="{8F5D5767-9321-4ADB-ABFE-2351E4AA7FB7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063F5AEA-62E2-4645-A271-5E5F6A04EEBB}" type="pres">
      <dgm:prSet presAssocID="{8F5D5767-9321-4ADB-ABFE-2351E4AA7FB7}" presName="descendantText" presStyleLbl="alignAccFollowNode1" presStyleIdx="0" presStyleCnt="4">
        <dgm:presLayoutVars>
          <dgm:bulletEnabled val="1"/>
        </dgm:presLayoutVars>
      </dgm:prSet>
      <dgm:spPr/>
    </dgm:pt>
    <dgm:pt modelId="{EB2C1D93-952D-4176-B816-EF4332F3FA54}" type="pres">
      <dgm:prSet presAssocID="{4664E70A-A9A8-4ECE-A7FA-56477E69F291}" presName="sp" presStyleCnt="0"/>
      <dgm:spPr/>
    </dgm:pt>
    <dgm:pt modelId="{726A6A83-5B2A-4029-9B19-0FB8E1595DA8}" type="pres">
      <dgm:prSet presAssocID="{DC904094-2B1E-4AA5-A92A-3BA6461DA778}" presName="linNode" presStyleCnt="0"/>
      <dgm:spPr/>
    </dgm:pt>
    <dgm:pt modelId="{C965C55A-F1AF-4EC8-A8F7-6DA4B742393C}" type="pres">
      <dgm:prSet presAssocID="{DC904094-2B1E-4AA5-A92A-3BA6461DA778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3FDB4AF1-EC14-44D2-9955-E8E83EF49B9E}" type="pres">
      <dgm:prSet presAssocID="{DC904094-2B1E-4AA5-A92A-3BA6461DA778}" presName="descendantText" presStyleLbl="alignAccFollowNode1" presStyleIdx="1" presStyleCnt="4">
        <dgm:presLayoutVars>
          <dgm:bulletEnabled val="1"/>
        </dgm:presLayoutVars>
      </dgm:prSet>
      <dgm:spPr/>
    </dgm:pt>
    <dgm:pt modelId="{22BCC410-4236-4160-B66B-0629D84F7BF5}" type="pres">
      <dgm:prSet presAssocID="{EA58A21C-77A2-47CD-AFD4-84827B37D978}" presName="sp" presStyleCnt="0"/>
      <dgm:spPr/>
    </dgm:pt>
    <dgm:pt modelId="{4C550966-5702-4B92-B6E9-7E064F9CB422}" type="pres">
      <dgm:prSet presAssocID="{B444C5A0-4A23-4F52-A904-0573205E8132}" presName="linNode" presStyleCnt="0"/>
      <dgm:spPr/>
    </dgm:pt>
    <dgm:pt modelId="{39E1CE6D-85C2-45AE-BE59-77D1252A5A69}" type="pres">
      <dgm:prSet presAssocID="{B444C5A0-4A23-4F52-A904-0573205E8132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CF787D30-C079-41AC-9B7E-A449023D39DC}" type="pres">
      <dgm:prSet presAssocID="{B444C5A0-4A23-4F52-A904-0573205E8132}" presName="descendantText" presStyleLbl="alignAccFollowNode1" presStyleIdx="2" presStyleCnt="4">
        <dgm:presLayoutVars>
          <dgm:bulletEnabled val="1"/>
        </dgm:presLayoutVars>
      </dgm:prSet>
      <dgm:spPr/>
    </dgm:pt>
    <dgm:pt modelId="{A6D2E0F8-B6E6-4481-B623-60683F2D5F13}" type="pres">
      <dgm:prSet presAssocID="{449B06B2-BF6F-4E09-9C75-B62B62F00BBF}" presName="sp" presStyleCnt="0"/>
      <dgm:spPr/>
    </dgm:pt>
    <dgm:pt modelId="{CD2AEBA5-26F2-4EF4-8DBB-74818EB196E4}" type="pres">
      <dgm:prSet presAssocID="{67D4B761-69A6-4C3F-9273-724782286A0C}" presName="linNode" presStyleCnt="0"/>
      <dgm:spPr/>
    </dgm:pt>
    <dgm:pt modelId="{786C38BC-DD96-460C-B4F4-9A149B579921}" type="pres">
      <dgm:prSet presAssocID="{67D4B761-69A6-4C3F-9273-724782286A0C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A96EE1E7-97BB-4488-A15C-8F066FAF5691}" type="pres">
      <dgm:prSet presAssocID="{67D4B761-69A6-4C3F-9273-724782286A0C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26282F08-30F7-4A8A-853B-A96F97E43AC8}" srcId="{B444C5A0-4A23-4F52-A904-0573205E8132}" destId="{1185F036-D4BF-421F-A673-F7A1DF8D22D4}" srcOrd="0" destOrd="0" parTransId="{9393F3A7-F880-4A18-8982-9D5034220CC1}" sibTransId="{5F0430DA-C3A2-4D93-AFF1-15859F2DAD21}"/>
    <dgm:cxn modelId="{16A29E0A-4B51-4A65-B5C4-3B5845DED732}" srcId="{DC904094-2B1E-4AA5-A92A-3BA6461DA778}" destId="{3D9F4C96-8B11-4FC5-9B49-B76C90D4D8D2}" srcOrd="0" destOrd="0" parTransId="{0EB59124-09AC-483A-AD81-6647682F6B46}" sibTransId="{DC4BA41E-F61F-4505-B286-6182BB51F7F8}"/>
    <dgm:cxn modelId="{9F77B21F-E8A6-4816-A3AA-EE0ED148ABFB}" type="presOf" srcId="{8F5D5767-9321-4ADB-ABFE-2351E4AA7FB7}" destId="{168F0234-B36B-424D-9229-882C27B9DF40}" srcOrd="0" destOrd="0" presId="urn:microsoft.com/office/officeart/2005/8/layout/vList5"/>
    <dgm:cxn modelId="{4661EA2F-C4BD-420F-B938-88A45BFE111B}" srcId="{67D4B761-69A6-4C3F-9273-724782286A0C}" destId="{8DDD0DB1-0800-4F2B-A418-0380BD583795}" srcOrd="0" destOrd="0" parTransId="{31C5EF83-411C-464C-B6EC-FC623BBDBB83}" sibTransId="{3CAA8601-C9F3-4FEA-B437-BA76CCE4A039}"/>
    <dgm:cxn modelId="{119F6C34-F392-4E19-B64F-B704D8E70CB0}" type="presOf" srcId="{B444C5A0-4A23-4F52-A904-0573205E8132}" destId="{39E1CE6D-85C2-45AE-BE59-77D1252A5A69}" srcOrd="0" destOrd="0" presId="urn:microsoft.com/office/officeart/2005/8/layout/vList5"/>
    <dgm:cxn modelId="{0E184C3E-46F7-4478-B981-7984E25A7837}" type="presOf" srcId="{CB065162-9A3D-42C9-8EA5-8A1D8495E7F6}" destId="{CF787D30-C079-41AC-9B7E-A449023D39DC}" srcOrd="0" destOrd="1" presId="urn:microsoft.com/office/officeart/2005/8/layout/vList5"/>
    <dgm:cxn modelId="{B285713E-E284-455F-A6E6-49E979361B83}" srcId="{373C1FCA-B26D-4FBB-AC99-E81C94D4B752}" destId="{67D4B761-69A6-4C3F-9273-724782286A0C}" srcOrd="3" destOrd="0" parTransId="{47D435B7-7863-47FA-AA6C-BF5F692561DF}" sibTransId="{824248E2-E3CD-4FBB-8CFE-A064A6D872CC}"/>
    <dgm:cxn modelId="{E66E1768-A66E-4DC1-9A5C-E35ACB121873}" srcId="{373C1FCA-B26D-4FBB-AC99-E81C94D4B752}" destId="{DC904094-2B1E-4AA5-A92A-3BA6461DA778}" srcOrd="1" destOrd="0" parTransId="{747029DB-E38E-4190-9D87-A7FB462133EB}" sibTransId="{EA58A21C-77A2-47CD-AFD4-84827B37D978}"/>
    <dgm:cxn modelId="{EB08084C-5C7B-4B1F-B9A3-2F2CA13AC1CB}" srcId="{373C1FCA-B26D-4FBB-AC99-E81C94D4B752}" destId="{8F5D5767-9321-4ADB-ABFE-2351E4AA7FB7}" srcOrd="0" destOrd="0" parTransId="{9078C8CF-C284-4B8E-933D-3B2AE190C832}" sibTransId="{4664E70A-A9A8-4ECE-A7FA-56477E69F291}"/>
    <dgm:cxn modelId="{C0AE5D4D-F1DE-4286-9EB0-DA818FC558A9}" type="presOf" srcId="{DC904094-2B1E-4AA5-A92A-3BA6461DA778}" destId="{C965C55A-F1AF-4EC8-A8F7-6DA4B742393C}" srcOrd="0" destOrd="0" presId="urn:microsoft.com/office/officeart/2005/8/layout/vList5"/>
    <dgm:cxn modelId="{033A3075-C5E1-4768-A708-A60C13E2BA7F}" type="presOf" srcId="{79D41ABF-E914-43AC-AC30-10FB88B10A9C}" destId="{063F5AEA-62E2-4645-A271-5E5F6A04EEBB}" srcOrd="0" destOrd="0" presId="urn:microsoft.com/office/officeart/2005/8/layout/vList5"/>
    <dgm:cxn modelId="{CD4D1996-EFC5-43E4-BD27-3FBAA68B30BE}" type="presOf" srcId="{1185F036-D4BF-421F-A673-F7A1DF8D22D4}" destId="{CF787D30-C079-41AC-9B7E-A449023D39DC}" srcOrd="0" destOrd="0" presId="urn:microsoft.com/office/officeart/2005/8/layout/vList5"/>
    <dgm:cxn modelId="{108BD2A3-D262-4A9F-B9C6-70AFE7BB444D}" type="presOf" srcId="{8DDD0DB1-0800-4F2B-A418-0380BD583795}" destId="{A96EE1E7-97BB-4488-A15C-8F066FAF5691}" srcOrd="0" destOrd="0" presId="urn:microsoft.com/office/officeart/2005/8/layout/vList5"/>
    <dgm:cxn modelId="{2D54F3A4-7E40-4B47-9631-CBBF98586E69}" type="presOf" srcId="{3D9F4C96-8B11-4FC5-9B49-B76C90D4D8D2}" destId="{3FDB4AF1-EC14-44D2-9955-E8E83EF49B9E}" srcOrd="0" destOrd="0" presId="urn:microsoft.com/office/officeart/2005/8/layout/vList5"/>
    <dgm:cxn modelId="{F22F7ABD-A985-4325-9270-294E85169947}" srcId="{373C1FCA-B26D-4FBB-AC99-E81C94D4B752}" destId="{B444C5A0-4A23-4F52-A904-0573205E8132}" srcOrd="2" destOrd="0" parTransId="{F47F1987-D726-402D-8780-AD114261973B}" sibTransId="{449B06B2-BF6F-4E09-9C75-B62B62F00BBF}"/>
    <dgm:cxn modelId="{54D074CD-FD57-4C52-807B-4C1B470A4100}" srcId="{8F5D5767-9321-4ADB-ABFE-2351E4AA7FB7}" destId="{79D41ABF-E914-43AC-AC30-10FB88B10A9C}" srcOrd="0" destOrd="0" parTransId="{1F3A5538-10E8-4CE3-986B-40D3DA096E32}" sibTransId="{970FD9FE-6EA2-44F5-B207-F18D650E90B4}"/>
    <dgm:cxn modelId="{ED3D1DD3-6C96-4C39-A98C-3E2EC6C69647}" type="presOf" srcId="{67D4B761-69A6-4C3F-9273-724782286A0C}" destId="{786C38BC-DD96-460C-B4F4-9A149B579921}" srcOrd="0" destOrd="0" presId="urn:microsoft.com/office/officeart/2005/8/layout/vList5"/>
    <dgm:cxn modelId="{56D908DE-2321-4BD2-893B-D221A01D36F6}" srcId="{8F5D5767-9321-4ADB-ABFE-2351E4AA7FB7}" destId="{B1A2FA77-C4B6-4512-90F6-0218A390AF22}" srcOrd="1" destOrd="0" parTransId="{B6B70D09-4F43-4D46-8897-4E32D5FB92B6}" sibTransId="{10EEDD44-4A5B-42CE-BD3B-A5F002DF9BE3}"/>
    <dgm:cxn modelId="{2767F5F4-A483-4DD4-B2E1-4A43DCCC267B}" type="presOf" srcId="{373C1FCA-B26D-4FBB-AC99-E81C94D4B752}" destId="{E2BE465E-47B6-4102-A8D0-BEA0F80E11A0}" srcOrd="0" destOrd="0" presId="urn:microsoft.com/office/officeart/2005/8/layout/vList5"/>
    <dgm:cxn modelId="{6827EFF9-1A01-4E61-ACFB-ED12E9A76A21}" type="presOf" srcId="{B1A2FA77-C4B6-4512-90F6-0218A390AF22}" destId="{063F5AEA-62E2-4645-A271-5E5F6A04EEBB}" srcOrd="0" destOrd="1" presId="urn:microsoft.com/office/officeart/2005/8/layout/vList5"/>
    <dgm:cxn modelId="{D457DAFA-DBE6-45AE-8EE1-732D45D25A3C}" srcId="{B444C5A0-4A23-4F52-A904-0573205E8132}" destId="{CB065162-9A3D-42C9-8EA5-8A1D8495E7F6}" srcOrd="1" destOrd="0" parTransId="{2BEEA247-509A-430C-9B77-A0C10C6322B1}" sibTransId="{3A8497B7-CD37-4298-91D6-A437F01B4821}"/>
    <dgm:cxn modelId="{D867CEA9-2B4E-4D01-8CA5-DEAB14CE3AE9}" type="presParOf" srcId="{E2BE465E-47B6-4102-A8D0-BEA0F80E11A0}" destId="{1927F1EA-F438-461B-98CA-C9DF7B957D77}" srcOrd="0" destOrd="0" presId="urn:microsoft.com/office/officeart/2005/8/layout/vList5"/>
    <dgm:cxn modelId="{C9C5744E-7AF5-46C2-A5DB-013880EBCF27}" type="presParOf" srcId="{1927F1EA-F438-461B-98CA-C9DF7B957D77}" destId="{168F0234-B36B-424D-9229-882C27B9DF40}" srcOrd="0" destOrd="0" presId="urn:microsoft.com/office/officeart/2005/8/layout/vList5"/>
    <dgm:cxn modelId="{22B5FEC1-8619-455C-9B61-A96FDF2386F8}" type="presParOf" srcId="{1927F1EA-F438-461B-98CA-C9DF7B957D77}" destId="{063F5AEA-62E2-4645-A271-5E5F6A04EEBB}" srcOrd="1" destOrd="0" presId="urn:microsoft.com/office/officeart/2005/8/layout/vList5"/>
    <dgm:cxn modelId="{D88E6954-D2E7-49F8-A168-7953260516B5}" type="presParOf" srcId="{E2BE465E-47B6-4102-A8D0-BEA0F80E11A0}" destId="{EB2C1D93-952D-4176-B816-EF4332F3FA54}" srcOrd="1" destOrd="0" presId="urn:microsoft.com/office/officeart/2005/8/layout/vList5"/>
    <dgm:cxn modelId="{D34E6F30-3E45-499C-A8EC-95A1502C14C1}" type="presParOf" srcId="{E2BE465E-47B6-4102-A8D0-BEA0F80E11A0}" destId="{726A6A83-5B2A-4029-9B19-0FB8E1595DA8}" srcOrd="2" destOrd="0" presId="urn:microsoft.com/office/officeart/2005/8/layout/vList5"/>
    <dgm:cxn modelId="{F9585B36-8522-483A-A8F3-F2A0B0C03540}" type="presParOf" srcId="{726A6A83-5B2A-4029-9B19-0FB8E1595DA8}" destId="{C965C55A-F1AF-4EC8-A8F7-6DA4B742393C}" srcOrd="0" destOrd="0" presId="urn:microsoft.com/office/officeart/2005/8/layout/vList5"/>
    <dgm:cxn modelId="{ED54FB85-BEC8-4425-A4EA-8BC303A5858C}" type="presParOf" srcId="{726A6A83-5B2A-4029-9B19-0FB8E1595DA8}" destId="{3FDB4AF1-EC14-44D2-9955-E8E83EF49B9E}" srcOrd="1" destOrd="0" presId="urn:microsoft.com/office/officeart/2005/8/layout/vList5"/>
    <dgm:cxn modelId="{B2F0A0AA-F2F1-438A-A327-2BF6CF18A709}" type="presParOf" srcId="{E2BE465E-47B6-4102-A8D0-BEA0F80E11A0}" destId="{22BCC410-4236-4160-B66B-0629D84F7BF5}" srcOrd="3" destOrd="0" presId="urn:microsoft.com/office/officeart/2005/8/layout/vList5"/>
    <dgm:cxn modelId="{6E51BB2A-969E-41C1-A5EC-492049E9723B}" type="presParOf" srcId="{E2BE465E-47B6-4102-A8D0-BEA0F80E11A0}" destId="{4C550966-5702-4B92-B6E9-7E064F9CB422}" srcOrd="4" destOrd="0" presId="urn:microsoft.com/office/officeart/2005/8/layout/vList5"/>
    <dgm:cxn modelId="{CB7770B9-6736-4B98-8A21-4690A9B03590}" type="presParOf" srcId="{4C550966-5702-4B92-B6E9-7E064F9CB422}" destId="{39E1CE6D-85C2-45AE-BE59-77D1252A5A69}" srcOrd="0" destOrd="0" presId="urn:microsoft.com/office/officeart/2005/8/layout/vList5"/>
    <dgm:cxn modelId="{B4DD25CB-A277-4700-8E92-55AC27D1F845}" type="presParOf" srcId="{4C550966-5702-4B92-B6E9-7E064F9CB422}" destId="{CF787D30-C079-41AC-9B7E-A449023D39DC}" srcOrd="1" destOrd="0" presId="urn:microsoft.com/office/officeart/2005/8/layout/vList5"/>
    <dgm:cxn modelId="{CCE94F59-EEDE-41F7-A089-2FCB84C32FA5}" type="presParOf" srcId="{E2BE465E-47B6-4102-A8D0-BEA0F80E11A0}" destId="{A6D2E0F8-B6E6-4481-B623-60683F2D5F13}" srcOrd="5" destOrd="0" presId="urn:microsoft.com/office/officeart/2005/8/layout/vList5"/>
    <dgm:cxn modelId="{D4FE63DD-C9B8-430E-A5F0-9D59ED8A053C}" type="presParOf" srcId="{E2BE465E-47B6-4102-A8D0-BEA0F80E11A0}" destId="{CD2AEBA5-26F2-4EF4-8DBB-74818EB196E4}" srcOrd="6" destOrd="0" presId="urn:microsoft.com/office/officeart/2005/8/layout/vList5"/>
    <dgm:cxn modelId="{64050B06-A69A-4192-8FA9-5DA4DB67245D}" type="presParOf" srcId="{CD2AEBA5-26F2-4EF4-8DBB-74818EB196E4}" destId="{786C38BC-DD96-460C-B4F4-9A149B579921}" srcOrd="0" destOrd="0" presId="urn:microsoft.com/office/officeart/2005/8/layout/vList5"/>
    <dgm:cxn modelId="{8F168ED4-5814-4F8D-ADE4-4FCD204DADF6}" type="presParOf" srcId="{CD2AEBA5-26F2-4EF4-8DBB-74818EB196E4}" destId="{A96EE1E7-97BB-4488-A15C-8F066FAF5691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3F5AEA-62E2-4645-A271-5E5F6A04EEBB}">
      <dsp:nvSpPr>
        <dsp:cNvPr id="0" name=""/>
        <dsp:cNvSpPr/>
      </dsp:nvSpPr>
      <dsp:spPr>
        <a:xfrm rot="5400000">
          <a:off x="6731621" y="-2839081"/>
          <a:ext cx="83797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NNI (Nearest Neighbor Index) indicates clustered distribution with p~0.00001 and z=-28.67.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 dirty="0"/>
            <a:t>Moran’s I results for mineral distribution show z score of 33.3 and p~0.000001, confirming positive spatial autocorrelation</a:t>
          </a:r>
          <a:endParaRPr lang="en-US" sz="1300" kern="1200" dirty="0"/>
        </a:p>
      </dsp:txBody>
      <dsp:txXfrm rot="-5400000">
        <a:off x="3785615" y="147831"/>
        <a:ext cx="6689078" cy="756160"/>
      </dsp:txXfrm>
    </dsp:sp>
    <dsp:sp modelId="{168F0234-B36B-424D-9229-882C27B9DF40}">
      <dsp:nvSpPr>
        <dsp:cNvPr id="0" name=""/>
        <dsp:cNvSpPr/>
      </dsp:nvSpPr>
      <dsp:spPr>
        <a:xfrm>
          <a:off x="0" y="2177"/>
          <a:ext cx="3785616" cy="10474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 dirty="0"/>
            <a:t>NNI and Moran's I Results</a:t>
          </a:r>
          <a:r>
            <a:rPr lang="en-US" sz="2900" b="0" i="0" kern="1200" dirty="0"/>
            <a:t>:</a:t>
          </a:r>
          <a:endParaRPr lang="en-US" sz="2900" kern="1200" dirty="0"/>
        </a:p>
      </dsp:txBody>
      <dsp:txXfrm>
        <a:off x="51133" y="53310"/>
        <a:ext cx="3683350" cy="945199"/>
      </dsp:txXfrm>
    </dsp:sp>
    <dsp:sp modelId="{3FDB4AF1-EC14-44D2-9955-E8E83EF49B9E}">
      <dsp:nvSpPr>
        <dsp:cNvPr id="0" name=""/>
        <dsp:cNvSpPr/>
      </dsp:nvSpPr>
      <dsp:spPr>
        <a:xfrm rot="5400000">
          <a:off x="6731621" y="-1739242"/>
          <a:ext cx="83797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Buffers created around minerals and mine sites to identify mineral locations without nearby mine activity within a 20 km distance.</a:t>
          </a:r>
          <a:endParaRPr lang="en-US" sz="1300" kern="1200"/>
        </a:p>
      </dsp:txBody>
      <dsp:txXfrm rot="-5400000">
        <a:off x="3785615" y="1247670"/>
        <a:ext cx="6689078" cy="756160"/>
      </dsp:txXfrm>
    </dsp:sp>
    <dsp:sp modelId="{C965C55A-F1AF-4EC8-A8F7-6DA4B742393C}">
      <dsp:nvSpPr>
        <dsp:cNvPr id="0" name=""/>
        <dsp:cNvSpPr/>
      </dsp:nvSpPr>
      <dsp:spPr>
        <a:xfrm>
          <a:off x="0" y="1102016"/>
          <a:ext cx="3785616" cy="10474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/>
            <a:t>Buffer Analysis</a:t>
          </a:r>
          <a:r>
            <a:rPr lang="en-US" sz="2900" b="0" i="0" kern="1200"/>
            <a:t>:</a:t>
          </a:r>
          <a:endParaRPr lang="en-US" sz="2900" kern="1200"/>
        </a:p>
      </dsp:txBody>
      <dsp:txXfrm>
        <a:off x="51133" y="1153149"/>
        <a:ext cx="3683350" cy="945199"/>
      </dsp:txXfrm>
    </dsp:sp>
    <dsp:sp modelId="{CF787D30-C079-41AC-9B7E-A449023D39DC}">
      <dsp:nvSpPr>
        <dsp:cNvPr id="0" name=""/>
        <dsp:cNvSpPr/>
      </dsp:nvSpPr>
      <dsp:spPr>
        <a:xfrm rot="5400000">
          <a:off x="6731621" y="-639403"/>
          <a:ext cx="83797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Same methodology applied using mine claim dataset.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Identified potential critical minerals for mining: Titanium, Rhenium, Vanadium, Niobium, and Tantalum.</a:t>
          </a:r>
          <a:endParaRPr lang="en-US" sz="1300" kern="1200"/>
        </a:p>
      </dsp:txBody>
      <dsp:txXfrm rot="-5400000">
        <a:off x="3785615" y="2347509"/>
        <a:ext cx="6689078" cy="756160"/>
      </dsp:txXfrm>
    </dsp:sp>
    <dsp:sp modelId="{39E1CE6D-85C2-45AE-BE59-77D1252A5A69}">
      <dsp:nvSpPr>
        <dsp:cNvPr id="0" name=""/>
        <dsp:cNvSpPr/>
      </dsp:nvSpPr>
      <dsp:spPr>
        <a:xfrm>
          <a:off x="0" y="2201855"/>
          <a:ext cx="3785616" cy="10474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/>
            <a:t>Colorado Analysis</a:t>
          </a:r>
          <a:r>
            <a:rPr lang="en-US" sz="2900" b="0" i="0" kern="1200"/>
            <a:t>:</a:t>
          </a:r>
          <a:endParaRPr lang="en-US" sz="2900" kern="1200"/>
        </a:p>
      </dsp:txBody>
      <dsp:txXfrm>
        <a:off x="51133" y="2252988"/>
        <a:ext cx="3683350" cy="945199"/>
      </dsp:txXfrm>
    </dsp:sp>
    <dsp:sp modelId="{A96EE1E7-97BB-4488-A15C-8F066FAF5691}">
      <dsp:nvSpPr>
        <dsp:cNvPr id="0" name=""/>
        <dsp:cNvSpPr/>
      </dsp:nvSpPr>
      <dsp:spPr>
        <a:xfrm rot="5400000">
          <a:off x="6731621" y="460435"/>
          <a:ext cx="837972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24765" rIns="49530" bIns="2476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kern="1200"/>
            <a:t>Pie charts generated by ArcGIS "Charts" section depict distribution of critical minerals and mine sites across the U.S.A.</a:t>
          </a:r>
          <a:endParaRPr lang="en-US" sz="1300" kern="1200"/>
        </a:p>
      </dsp:txBody>
      <dsp:txXfrm rot="-5400000">
        <a:off x="3785615" y="3447347"/>
        <a:ext cx="6689078" cy="756160"/>
      </dsp:txXfrm>
    </dsp:sp>
    <dsp:sp modelId="{786C38BC-DD96-460C-B4F4-9A149B579921}">
      <dsp:nvSpPr>
        <dsp:cNvPr id="0" name=""/>
        <dsp:cNvSpPr/>
      </dsp:nvSpPr>
      <dsp:spPr>
        <a:xfrm>
          <a:off x="0" y="3301694"/>
          <a:ext cx="3785616" cy="104746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i="0" kern="1200"/>
            <a:t>Data Visualization</a:t>
          </a:r>
          <a:r>
            <a:rPr lang="en-US" sz="2900" b="0" i="0" kern="1200"/>
            <a:t>:</a:t>
          </a:r>
          <a:endParaRPr lang="en-US" sz="2900" kern="1200"/>
        </a:p>
      </dsp:txBody>
      <dsp:txXfrm>
        <a:off x="51133" y="3352827"/>
        <a:ext cx="3683350" cy="945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191DC-2B4E-DB47-53C5-DD5377366B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7E5824-EFC7-EF43-7E5B-651039D3E9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53708-A4B2-934C-3D64-2667A3E5F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F393F-0FF8-E41B-4638-44D0A61D3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E517A-9635-D08E-BB49-969F13B49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4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D280A-4ACA-26FD-E3AB-9E93F4122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B3C56-561E-BD3C-B343-310B0CF0A0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34AC2-817F-2C80-72A4-9F46474CF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5CE5F-CD7A-6D62-CD61-8487BF465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EC9CC-B85F-044B-B7A2-70EA6DAF6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45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283816-BB6A-821B-7E34-07B8E65522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65206E-3FFF-BF49-C37E-F15989D21E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4E9DC-5C94-7C94-29CA-AB1984C94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3CD99-0004-A11B-2F6D-E2A102156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E4B13-E87F-1C19-2618-15E3399C2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459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6F2E-5919-2742-2720-054D87ECE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A7C497-EEFB-0365-8623-65A28AB99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54823-896A-6375-6A0D-19A8B1E29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12AF5-436B-0D18-E34A-2F691244A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6E414-2B92-FC2F-D312-1C5AF3D52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55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08E4F-0A5F-6148-66A5-02EBF6CAD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DC57A-E5DB-0F3F-FDE3-FB24A0196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0888F-4A1A-E925-F873-F4541F486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5A29D-B220-7116-2AF4-B321A5D7D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F2E45-AFA8-242D-EB2D-0B5D3F9FB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22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F3DC4-4C24-7AA9-9DC4-6634FFBEB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25FB5-3F82-F39E-221F-696208CC17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EFDBD7-283C-58C1-5B81-D27E854B5F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F695C-89E2-D1F1-D35C-7008CDD98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AAAFE6-A81C-74C7-AC7C-9D2EC47DA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29C29A-B649-7B51-E08D-FC19F191B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4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144BD-09C8-463C-E2B7-522D41B7D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3B10D7-A9DC-9018-27DF-32DEF1103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659713-66B4-E97D-D44D-C24B691634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C482A8-09DC-890D-7C51-EA30185B8F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FBB878-70A8-2D0F-6219-1B0BA1C199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57FF95-117C-066D-A369-41C4FF351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79BD0B-16E4-9F23-F2E5-7AD82CC90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BE6D37-F83B-7FB3-9502-E8C22311D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209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E64B1-DD8C-D874-DC03-C3271092D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025A3A-D39E-E3BB-7220-5102248CD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12A8D6-FDBD-403C-425E-9980C4CB5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AC7A1-FC97-3732-4B8B-50E5B40A7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94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3BB7BD-B0F5-658E-9930-E5878D52B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B88D9F-216E-D501-1835-CB912E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5A73B3-1C58-E0C0-93BA-CA6AA6991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567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4CD98-E7E8-00B3-925D-B7D2A5677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DCD18-4F8C-9684-9718-D4221A81A1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B6D929-2B8F-A484-EF28-BF7023540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B825E6-F4DB-C2CB-1CC9-63C164E6A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C60AFC-279A-5B86-BB41-586030109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79597A-8D67-F1EA-7B33-116D9961A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70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2362F-39FC-4002-20A5-CB144FE97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C71357-C2CE-DA03-0383-D737B5538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635553-1B81-5130-C3C6-493A3E7219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F8475-EB68-2CE4-A801-28F4D066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06FA0-BA0A-1BC6-888D-05C66DB2B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3C49DB-DBF6-C265-AFFC-6D768643C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1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252F98-B11B-AF84-8C02-724718906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E1699-A4FE-6B5E-D0DF-EB5D2F4A7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E12A0-7C52-1330-4B91-733283E135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7F2F4B-654A-4AA7-9BAE-44FE7FCEFFCA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6A479-4DD6-D3A5-B13D-D12DC114FC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9A4FE-DC1A-B9E5-CFEA-E2CB1254FA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537061-A22B-4BCD-990B-B380C5FE5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956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colorful pattern with dots&#10;&#10;Description automatically generated">
            <a:extLst>
              <a:ext uri="{FF2B5EF4-FFF2-40B4-BE49-F238E27FC236}">
                <a16:creationId xmlns:a16="http://schemas.microsoft.com/office/drawing/2014/main" id="{3DA36CC7-5557-0BDB-D46D-06CCEFF5CDD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r="3112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672A64-C4B2-862B-FF0F-04AF8CC2E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2"/>
            <a:ext cx="10515600" cy="290051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Spatial examination of the critical minerals and existing mine operations in the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EF516F-9F22-D9FD-AF05-9D2460EED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159404"/>
            <a:ext cx="10515600" cy="1098395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Nurana Ismayilova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5D8806B0-6080-2176-14C8-E6BF9B0589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39483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65"/>
    </mc:Choice>
    <mc:Fallback>
      <p:transition spd="slow" advTm="17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252-4329-133E-D1EB-811672B87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56439-7458-C345-3910-1B6DBDCA3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900" dirty="0" err="1"/>
              <a:t>Gorokhovich</a:t>
            </a:r>
            <a:r>
              <a:rPr lang="en-US" sz="1900" dirty="0"/>
              <a:t>, Y.; </a:t>
            </a:r>
            <a:r>
              <a:rPr lang="en-US" sz="1900" dirty="0" err="1"/>
              <a:t>Voros</a:t>
            </a:r>
            <a:r>
              <a:rPr lang="en-US" sz="1900" dirty="0"/>
              <a:t>, A.; Reid, M.; </a:t>
            </a:r>
            <a:r>
              <a:rPr lang="en-US" sz="1900" dirty="0" err="1"/>
              <a:t>Mignone</a:t>
            </a:r>
            <a:r>
              <a:rPr lang="en-US" sz="1900" dirty="0"/>
              <a:t>, E. Prioritizing Abandoned Coal Mine Reclamation Projects Within the Contiguous United States Using Geographic Information System Extrapolation. Environ. Manage. 2003, 32, 527–534</a:t>
            </a:r>
          </a:p>
          <a:p>
            <a:r>
              <a:rPr lang="en-US" sz="1900" dirty="0"/>
              <a:t>Fadda, S.; Fiori, M.; </a:t>
            </a:r>
            <a:r>
              <a:rPr lang="en-US" sz="1900" dirty="0" err="1"/>
              <a:t>Matzuzzi</a:t>
            </a:r>
            <a:r>
              <a:rPr lang="en-US" sz="1900" dirty="0"/>
              <a:t>, C. Developing rehabilitation design for the abandoned mine excavations in central Sardinia, Italy. Int. J. Min., </a:t>
            </a:r>
            <a:r>
              <a:rPr lang="en-US" sz="1900" dirty="0" err="1"/>
              <a:t>Reclam</a:t>
            </a:r>
            <a:r>
              <a:rPr lang="en-US" sz="1900" dirty="0"/>
              <a:t>. Environ. 2010, 24, 286–306</a:t>
            </a:r>
          </a:p>
          <a:p>
            <a:r>
              <a:rPr lang="en-US" sz="1900" dirty="0"/>
              <a:t>Kim, S.M.; Choi, Y.; Suh, J.; Oh, S.; Park, H.D.; Yoon, S.H.; Go, W.R. </a:t>
            </a:r>
            <a:r>
              <a:rPr lang="en-US" sz="1900" dirty="0" err="1"/>
              <a:t>ArcMine</a:t>
            </a:r>
            <a:r>
              <a:rPr lang="en-US" sz="1900" dirty="0"/>
              <a:t>: A GIS extension to support mine reclamation planning. </a:t>
            </a:r>
            <a:r>
              <a:rPr lang="en-US" sz="1900" dirty="0" err="1"/>
              <a:t>Comput</a:t>
            </a:r>
            <a:r>
              <a:rPr lang="en-US" sz="1900" dirty="0"/>
              <a:t>. </a:t>
            </a:r>
            <a:r>
              <a:rPr lang="en-US" sz="1900" dirty="0" err="1"/>
              <a:t>Geosci</a:t>
            </a:r>
            <a:r>
              <a:rPr lang="en-US" sz="1900" dirty="0"/>
              <a:t>. 2012, 46, 84–95.</a:t>
            </a:r>
          </a:p>
          <a:p>
            <a:r>
              <a:rPr lang="en-US" sz="1900" dirty="0"/>
              <a:t>Wang, J., Yang, R., &amp; Feng, Y. (2017). Spatial variability of reconstructed soil properties and the optimization of sampling number for reclaimed land monitoring in an opencast coal mine. Arabian Journal of Geosciences, 10(2), 1–13. </a:t>
            </a:r>
          </a:p>
          <a:p>
            <a:r>
              <a:rPr lang="en-US" sz="1900" dirty="0"/>
              <a:t>Global Critical Mineral Locations dataset: https://www.arcgis.com/home/item.html?id=cafdc13445b74f7f859d5aa178d14668</a:t>
            </a:r>
          </a:p>
          <a:p>
            <a:r>
              <a:rPr lang="en-US" sz="1900" dirty="0"/>
              <a:t>US Mineral Mining Operations: https://www.arcgis.com/home/item.html?id=89d0320c360a4b27b9421ad832d1be6b</a:t>
            </a:r>
          </a:p>
          <a:p>
            <a:endParaRPr 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714FA69-96BA-FE6C-B004-3B7ABE2C9E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27501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81"/>
    </mc:Choice>
    <mc:Fallback>
      <p:transition spd="slow" advTm="14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0" name="Rectangle 205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84B5EF-704A-14B0-A7FE-5DEF5E384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000" dirty="0"/>
              <a:t>Introduction</a:t>
            </a:r>
          </a:p>
        </p:txBody>
      </p:sp>
      <p:sp>
        <p:nvSpPr>
          <p:cNvPr id="2062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006D8-CF9A-CFB1-002C-3C5260CE24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4648430" cy="3410712"/>
          </a:xfrm>
        </p:spPr>
        <p:txBody>
          <a:bodyPr anchor="t">
            <a:normAutofit/>
          </a:bodyPr>
          <a:lstStyle/>
          <a:p>
            <a:r>
              <a:rPr lang="en-US" sz="1700" dirty="0"/>
              <a:t>GIS is useful in determining the potential mine sites and mineral resources</a:t>
            </a:r>
          </a:p>
          <a:p>
            <a:r>
              <a:rPr lang="en-US" sz="1700" dirty="0"/>
              <a:t>Using the spatial data, mine reclamation activities can be improved</a:t>
            </a:r>
          </a:p>
          <a:p>
            <a:r>
              <a:rPr lang="en-US" sz="1700" dirty="0"/>
              <a:t>Study focuses on the distribution of mineral resources and mine sites to determine potential new mine locations for mineral resources without mine plant within 20 km</a:t>
            </a:r>
          </a:p>
        </p:txBody>
      </p:sp>
      <p:pic>
        <p:nvPicPr>
          <p:cNvPr id="2052" name="Picture 4" descr="35 Minerals Absolutely Critical to U.S. National Security">
            <a:extLst>
              <a:ext uri="{FF2B5EF4-FFF2-40B4-BE49-F238E27FC236}">
                <a16:creationId xmlns:a16="http://schemas.microsoft.com/office/drawing/2014/main" id="{53C2F27B-D3E9-A8D6-C3E1-381E3695FC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60" r="52768" b="1808"/>
          <a:stretch/>
        </p:blipFill>
        <p:spPr bwMode="auto">
          <a:xfrm>
            <a:off x="5727940" y="294673"/>
            <a:ext cx="5548347" cy="5397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4D9A2A-6D8F-34BC-18F2-8627D181EC74}"/>
              </a:ext>
            </a:extLst>
          </p:cNvPr>
          <p:cNvSpPr txBox="1"/>
          <p:nvPr/>
        </p:nvSpPr>
        <p:spPr>
          <a:xfrm>
            <a:off x="6591992" y="6037247"/>
            <a:ext cx="47881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https://www.visualcapitalist.com/35-minerals-critical-security-u-s/</a:t>
            </a:r>
          </a:p>
        </p:txBody>
      </p: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306CD160-CAEC-2E15-8D17-A632F263A1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31306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92"/>
    </mc:Choice>
    <mc:Fallback>
      <p:transition spd="slow" advTm="76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E16342-EEEC-1FE4-F0A7-63E553F09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/>
              <a:t>Literature Review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31088F6-0D98-1C2B-0D89-81189B49C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500" b="1" i="0" dirty="0" err="1">
                <a:effectLst/>
                <a:highlight>
                  <a:srgbClr val="FFFFFF"/>
                </a:highlight>
              </a:rPr>
              <a:t>Gorokhovich</a:t>
            </a:r>
            <a:r>
              <a:rPr lang="en-US" sz="1500" b="1" i="0" dirty="0">
                <a:effectLst/>
                <a:highlight>
                  <a:srgbClr val="FFFFFF"/>
                </a:highlight>
              </a:rPr>
              <a:t> et al. (2003) Methodology</a:t>
            </a:r>
            <a:r>
              <a:rPr lang="en-US" sz="15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Implemented GIS for identifying suitable mine sites.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Correlated abandoned mines with railroad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i="0" dirty="0">
                <a:effectLst/>
                <a:highlight>
                  <a:srgbClr val="FFFFFF"/>
                </a:highlight>
              </a:rPr>
              <a:t>Fadda et al. (2010) Study</a:t>
            </a:r>
            <a:r>
              <a:rPr lang="en-US" sz="15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Analyzed potential mine sites for reutilization.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Conducted topographic survey, GPS, and 3D analysis using GIS.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Integrated data layers into geological maps for easier site analysis.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i="0" dirty="0">
                <a:effectLst/>
                <a:highlight>
                  <a:srgbClr val="FFFFFF"/>
                </a:highlight>
              </a:rPr>
              <a:t>Kim et al. (2012) </a:t>
            </a:r>
            <a:r>
              <a:rPr lang="en-US" sz="1500" b="1" i="0" dirty="0" err="1">
                <a:effectLst/>
                <a:highlight>
                  <a:srgbClr val="FFFFFF"/>
                </a:highlight>
              </a:rPr>
              <a:t>ArcMine</a:t>
            </a:r>
            <a:r>
              <a:rPr lang="en-US" sz="15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GIS extension for reclamation activities.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Utilizes spatial database to visualize mine hazards.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Incorporates mine maps, borehole data, geological, and topographical maps.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Examines mine subsidence, waste erosion, and suggests tree species for reclamation.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500" b="1" i="0" dirty="0">
                <a:effectLst/>
                <a:highlight>
                  <a:srgbClr val="FFFFFF"/>
                </a:highlight>
              </a:rPr>
              <a:t>GIS Applications in Mine Recovery</a:t>
            </a:r>
            <a:r>
              <a:rPr lang="en-US" sz="15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Provides soil quality statistics.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Tracks spatial changes using NDVI information.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0" i="0" dirty="0">
                <a:effectLst/>
                <a:highlight>
                  <a:srgbClr val="FFFFFF"/>
                </a:highlight>
              </a:rPr>
              <a:t>Monitors surface hydrology, groundwater changes, and vegetation variation.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EB1569A8-2195-4021-B882-D667BB4CF3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37890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252"/>
    </mc:Choice>
    <mc:Fallback>
      <p:transition spd="slow" advTm="105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56D5C-6843-FEB6-78F8-FBD4C9897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Datasets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E43C1-A0D6-3544-BF91-9B2D7782C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b="1" i="0" dirty="0">
                <a:effectLst/>
                <a:highlight>
                  <a:srgbClr val="FFFFFF"/>
                </a:highlight>
              </a:rPr>
              <a:t>Global Critical Mineral Locations Dataset</a:t>
            </a:r>
            <a:r>
              <a:rPr lang="en-US" sz="14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Derived from an online feature layer.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Represents mineral locations globally as of 2017.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Includes point and polygon data of 22 mineral commodities crucial to the U.S. economy.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Original source: U.S. Geological Survey (USGS) from various centers.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i="0" dirty="0">
                <a:effectLst/>
                <a:highlight>
                  <a:srgbClr val="FFFFFF"/>
                </a:highlight>
              </a:rPr>
              <a:t>US Mineral Mining Operations Dataset</a:t>
            </a:r>
            <a:r>
              <a:rPr lang="en-US" sz="14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Excludes sand, gravel, stone, clay, and shale mines.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Data obtained from the National Minerals Information Center of USGS from 2003.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Contains mine names, mineral commodity types, and locations.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i="0" dirty="0">
                <a:effectLst/>
                <a:highlight>
                  <a:srgbClr val="FFFFFF"/>
                </a:highlight>
              </a:rPr>
              <a:t>Colorado Mine Claims Dataset</a:t>
            </a:r>
            <a:r>
              <a:rPr lang="en-US" sz="14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Represents mine claim types: placer, lode, mill, and tunnel.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Produced by the Nevada Division of Minerals.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highlight>
                  <a:srgbClr val="FFFFFF"/>
                </a:highlight>
              </a:rPr>
              <a:t>Includes the number of claims and operating companies.</a:t>
            </a:r>
          </a:p>
          <a:p>
            <a:endParaRPr lang="en-US" sz="1200" dirty="0"/>
          </a:p>
        </p:txBody>
      </p:sp>
      <p:pic>
        <p:nvPicPr>
          <p:cNvPr id="5" name="Picture 4" descr="A map of a region&#10;&#10;Description automatically generated with medium confidence">
            <a:extLst>
              <a:ext uri="{FF2B5EF4-FFF2-40B4-BE49-F238E27FC236}">
                <a16:creationId xmlns:a16="http://schemas.microsoft.com/office/drawing/2014/main" id="{09485BAC-621A-C8D0-968E-FB4E4BA94B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4944" y="338126"/>
            <a:ext cx="4198738" cy="2802839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3F6BB87-3B18-6A5B-1291-93CF63C4D74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800" y="3479090"/>
            <a:ext cx="4099025" cy="2802839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DB093E99-76CA-91C7-5CA8-35B5057C09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60179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586"/>
    </mc:Choice>
    <mc:Fallback>
      <p:transition spd="slow" advTm="73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C1B12E-1898-1228-9EBC-DBCAEA30B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 dirty="0"/>
              <a:t>Methods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46AB8-B894-F4CC-3844-F3E280E14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42616"/>
            <a:ext cx="5246162" cy="3919450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1" i="0" dirty="0">
                <a:effectLst/>
                <a:highlight>
                  <a:srgbClr val="FFFFFF"/>
                </a:highlight>
              </a:rPr>
              <a:t>Study Methods</a:t>
            </a:r>
            <a:r>
              <a:rPr lang="en-US" sz="12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highlight>
                  <a:srgbClr val="FFFFFF"/>
                </a:highlight>
              </a:rPr>
              <a:t>Utilized spatial density analysis (kernel density mapping), buffer analysis, local statistical analysis, and </a:t>
            </a:r>
            <a:r>
              <a:rPr lang="en-US" sz="1200" b="0" i="0" dirty="0" err="1">
                <a:effectLst/>
                <a:highlight>
                  <a:srgbClr val="FFFFFF"/>
                </a:highlight>
              </a:rPr>
              <a:t>geovisualization</a:t>
            </a:r>
            <a:r>
              <a:rPr lang="en-US" sz="1200" b="0" i="0" dirty="0">
                <a:effectLst/>
                <a:highlight>
                  <a:srgbClr val="FFFFFF"/>
                </a:highlight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i="0" dirty="0">
                <a:effectLst/>
                <a:highlight>
                  <a:srgbClr val="FFFFFF"/>
                </a:highlight>
              </a:rPr>
              <a:t>Data Processing</a:t>
            </a:r>
            <a:r>
              <a:rPr lang="en-US" sz="12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highlight>
                  <a:srgbClr val="FFFFFF"/>
                </a:highlight>
              </a:rPr>
              <a:t>Global mineral locations dataset was clipped to the U.S. region using the "Clip" tool to create a new layer.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highlight>
                  <a:srgbClr val="FFFFFF"/>
                </a:highlight>
              </a:rPr>
              <a:t>Kernel Density Map plotted for both mineral and mining locations.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i="0" dirty="0">
                <a:effectLst/>
                <a:highlight>
                  <a:srgbClr val="FFFFFF"/>
                </a:highlight>
              </a:rPr>
              <a:t>Buffer Analysis</a:t>
            </a:r>
            <a:r>
              <a:rPr lang="en-US" sz="12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highlight>
                  <a:srgbClr val="FFFFFF"/>
                </a:highlight>
              </a:rPr>
              <a:t>Created around mineral locations and mine sites to identify optimal mineral sources without nearby mine plants within 20 km.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i="0" dirty="0">
                <a:effectLst/>
                <a:highlight>
                  <a:srgbClr val="FFFFFF"/>
                </a:highlight>
              </a:rPr>
              <a:t>Focus on Colorado State</a:t>
            </a:r>
            <a:r>
              <a:rPr lang="en-US" sz="12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highlight>
                  <a:srgbClr val="FFFFFF"/>
                </a:highlight>
              </a:rPr>
              <a:t>Examination conducted specifically for Colorado due to available mine claims data.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i="0" dirty="0">
                <a:effectLst/>
                <a:highlight>
                  <a:srgbClr val="FFFFFF"/>
                </a:highlight>
              </a:rPr>
              <a:t>Data Visualization</a:t>
            </a:r>
            <a:r>
              <a:rPr lang="en-US" sz="1200" b="0" i="0" dirty="0">
                <a:effectLst/>
                <a:highlight>
                  <a:srgbClr val="FFFFFF"/>
                </a:highlight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highlight>
                  <a:srgbClr val="FFFFFF"/>
                </a:highlight>
              </a:rPr>
              <a:t>Pie charts created to understand the distribution of critical minerals and states with the most mining activities.</a:t>
            </a:r>
          </a:p>
          <a:p>
            <a:endParaRPr lang="en-US" sz="1000" dirty="0"/>
          </a:p>
        </p:txBody>
      </p:sp>
      <p:pic>
        <p:nvPicPr>
          <p:cNvPr id="5" name="Picture 4" descr="A map with blue circles&#10;&#10;Description automatically generated">
            <a:extLst>
              <a:ext uri="{FF2B5EF4-FFF2-40B4-BE49-F238E27FC236}">
                <a16:creationId xmlns:a16="http://schemas.microsoft.com/office/drawing/2014/main" id="{7B6218A8-608C-2272-0599-B24548049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2096" y="1760298"/>
            <a:ext cx="5458968" cy="3753040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110991F6-B66A-EB49-3A74-0147568C2B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68083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646"/>
    </mc:Choice>
    <mc:Fallback>
      <p:transition spd="slow" advTm="67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6732C-28BE-A31E-CA84-2D68898F1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D55E147C-0BFE-D3E5-7DCF-D29BAB989B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026941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88749D7-90C9-DE48-2F44-E5C88ED2F0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53677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30"/>
    </mc:Choice>
    <mc:Fallback>
      <p:transition spd="slow" advTm="53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785B56DD-6BC5-E8AA-D172-F49922655A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937" y="215660"/>
            <a:ext cx="5630450" cy="2895660"/>
          </a:xfrm>
          <a:prstGeom prst="rect">
            <a:avLst/>
          </a:prstGeom>
        </p:spPr>
      </p:pic>
      <p:pic>
        <p:nvPicPr>
          <p:cNvPr id="5" name="Picture 4" descr="A map of colorado with black text&#10;&#10;Description automatically generated">
            <a:extLst>
              <a:ext uri="{FF2B5EF4-FFF2-40B4-BE49-F238E27FC236}">
                <a16:creationId xmlns:a16="http://schemas.microsoft.com/office/drawing/2014/main" id="{E2E818AD-B7E8-480A-13E0-985AD2956C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936" y="3429000"/>
            <a:ext cx="5857063" cy="3045124"/>
          </a:xfrm>
          <a:prstGeom prst="rect">
            <a:avLst/>
          </a:prstGeom>
        </p:spPr>
      </p:pic>
      <p:pic>
        <p:nvPicPr>
          <p:cNvPr id="6" name="Picture 5" descr="A colorful pie chart with numbers and text&#10;&#10;Description automatically generated">
            <a:extLst>
              <a:ext uri="{FF2B5EF4-FFF2-40B4-BE49-F238E27FC236}">
                <a16:creationId xmlns:a16="http://schemas.microsoft.com/office/drawing/2014/main" id="{8E421068-7D7C-C8E2-BE13-5FE18B78FE8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9387" y="215660"/>
            <a:ext cx="6096001" cy="2410799"/>
          </a:xfrm>
          <a:prstGeom prst="rect">
            <a:avLst/>
          </a:prstGeom>
        </p:spPr>
      </p:pic>
      <p:pic>
        <p:nvPicPr>
          <p:cNvPr id="7" name="Picture 6" descr="A chart of minerals with text&#10;&#10;Description automatically generated with medium confidence">
            <a:extLst>
              <a:ext uri="{FF2B5EF4-FFF2-40B4-BE49-F238E27FC236}">
                <a16:creationId xmlns:a16="http://schemas.microsoft.com/office/drawing/2014/main" id="{FEE19714-E3D1-88F6-A29B-31B494E78B3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2"/>
          <a:stretch/>
        </p:blipFill>
        <p:spPr>
          <a:xfrm>
            <a:off x="6335583" y="3901438"/>
            <a:ext cx="5617481" cy="2100247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DF852EBC-6697-A28B-7154-C377C1AF86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44291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383"/>
    </mc:Choice>
    <mc:Fallback>
      <p:transition spd="slow" advTm="75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4E275488-1844-9B9D-1AB5-5477726DED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6376127" cy="4865298"/>
          </a:xfrm>
          <a:prstGeom prst="rect">
            <a:avLst/>
          </a:prstGeom>
        </p:spPr>
      </p:pic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0FFC4607-B21D-ACD1-3B47-C24D60692B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947" y="0"/>
            <a:ext cx="6023053" cy="48652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AD4D5C-353E-F03D-06B5-BF6E4E9445A9}"/>
              </a:ext>
            </a:extLst>
          </p:cNvPr>
          <p:cNvSpPr txBox="1"/>
          <p:nvPr/>
        </p:nvSpPr>
        <p:spPr>
          <a:xfrm>
            <a:off x="3119510" y="5021665"/>
            <a:ext cx="609887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Figure 4. a) KDE map critical mine operations in US b) KDE map of critical mineral source locations in US</a:t>
            </a:r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B9CE3A4-7E7B-B8C7-A988-388B5C42E3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79167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20"/>
    </mc:Choice>
    <mc:Fallback>
      <p:transition spd="slow" advTm="43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C8DDD-11A0-0D8F-B79B-96143F542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8FCCD-B9C1-EAB9-7AF4-BB32A8733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614" y="1811541"/>
            <a:ext cx="9908771" cy="5046459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Comprehensive GIS analysis conducted on global mineral locations and U.S. mining operations.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NNI and Moran's I statistical analyses confirm clustered distribution of critical minerals.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Buffer analysis identifies optimal mineral sources without nearby mine activity within 20 km radius.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Colorado analysis using mine claim data identifies Titanium, Rhenium, Vanadium, Niobium, and Tantalum as potential critical minerals for mining.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Pie charts visually represent distribution of critical minerals and mining activities across the U.S.A.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Findings provide valuable insights for policymakers and stakeholders to optimize resource utilization and promote sustainable mining practices</a:t>
            </a:r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Golos Text"/>
              </a:rPr>
              <a:t>.</a:t>
            </a:r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4B7155E9-7022-0551-5104-866650C451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88545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120"/>
    </mc:Choice>
    <mc:Fallback>
      <p:transition spd="slow" advTm="53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965</Words>
  <Application>Microsoft Office PowerPoint</Application>
  <PresentationFormat>Widescreen</PresentationFormat>
  <Paragraphs>76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Golos Text</vt:lpstr>
      <vt:lpstr>Times New Roman</vt:lpstr>
      <vt:lpstr>Office Theme</vt:lpstr>
      <vt:lpstr>Spatial examination of the critical minerals and existing mine operations in the US</vt:lpstr>
      <vt:lpstr>Introduction</vt:lpstr>
      <vt:lpstr>Literature Review</vt:lpstr>
      <vt:lpstr>Datasets</vt:lpstr>
      <vt:lpstr>Methods</vt:lpstr>
      <vt:lpstr>Results</vt:lpstr>
      <vt:lpstr>PowerPoint Presentation</vt:lpstr>
      <vt:lpstr>PowerPoint Presentation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Ismayilova, Nurana</dc:creator>
  <cp:lastModifiedBy>Ismayilova, Nurana</cp:lastModifiedBy>
  <cp:revision>1</cp:revision>
  <dcterms:created xsi:type="dcterms:W3CDTF">2024-04-28T19:52:26Z</dcterms:created>
  <dcterms:modified xsi:type="dcterms:W3CDTF">2024-05-01T16:59:02Z</dcterms:modified>
</cp:coreProperties>
</file>

<file path=docProps/thumbnail.jpeg>
</file>